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>
                <a:latin typeface="Helvetica"/>
              </a:defRPr>
            </a:pPr>
            <a:r>
              <a:t>päivystys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 sz="1600">
                <a:latin typeface="Helvetica"/>
              </a:defRPr>
            </a:pPr>
            <a:r>
              <a:t>Laite/toimipiste: Kaikki</a:t>
            </a:r>
            <a:br/>
            <a:r>
              <a:t>Vastaukset ajalta 2018-08-01 - 2018-10-28</a:t>
            </a:r>
          </a:p>
        </p:txBody>
      </p:sp>
      <p:pic>
        <p:nvPicPr>
          <p:cNvPr id="4" name="Picture 3" descr="roidu_blue_3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5280" y="6172200"/>
            <a:ext cx="914400" cy="342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latin typeface="Helvetica"/>
              </a:defRPr>
            </a:pPr>
            <a:r>
              <a:t>Saamani tieto hoidosta/tutkimuksesta oli ymmärrettävää</a:t>
            </a:r>
          </a:p>
        </p:txBody>
      </p:sp>
      <p:pic>
        <p:nvPicPr>
          <p:cNvPr id="3" name="Picture 2" descr="B4hc4iF5gCRRRTFn--t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00000"/>
            <a:ext cx="6686550" cy="4457700"/>
          </a:xfrm>
          <a:prstGeom prst="rect">
            <a:avLst/>
          </a:prstGeom>
        </p:spPr>
      </p:pic>
      <p:pic>
        <p:nvPicPr>
          <p:cNvPr id="4" name="Picture 3" descr="roidu_blue_3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280" y="6172200"/>
            <a:ext cx="914400" cy="342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latin typeface="Helvetica"/>
              </a:defRPr>
            </a:pPr>
            <a:r>
              <a:t>Henkilökunta kohteli minua hyvin</a:t>
            </a:r>
          </a:p>
        </p:txBody>
      </p:sp>
      <p:pic>
        <p:nvPicPr>
          <p:cNvPr id="3" name="Picture 2" descr="uIKMRMOm8L2YXe7z--t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00000"/>
            <a:ext cx="6686550" cy="4457700"/>
          </a:xfrm>
          <a:prstGeom prst="rect">
            <a:avLst/>
          </a:prstGeom>
        </p:spPr>
      </p:pic>
      <p:pic>
        <p:nvPicPr>
          <p:cNvPr id="4" name="Picture 3" descr="roidu_blue_3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280" y="6172200"/>
            <a:ext cx="914400" cy="342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latin typeface="Helvetica"/>
              </a:defRPr>
            </a:pPr>
            <a:r>
              <a:t>Koin oloni turvalliseksi hoidon/tutkimuksen aikana</a:t>
            </a:r>
          </a:p>
        </p:txBody>
      </p:sp>
      <p:pic>
        <p:nvPicPr>
          <p:cNvPr id="3" name="Picture 2" descr="HbMevB7QUNae1HJu--t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00000"/>
            <a:ext cx="6686550" cy="4457700"/>
          </a:xfrm>
          <a:prstGeom prst="rect">
            <a:avLst/>
          </a:prstGeom>
        </p:spPr>
      </p:pic>
      <p:pic>
        <p:nvPicPr>
          <p:cNvPr id="4" name="Picture 3" descr="roidu_blue_3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280" y="6172200"/>
            <a:ext cx="914400" cy="342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latin typeface="Helvetica"/>
              </a:defRPr>
            </a:pPr>
            <a:r>
              <a:t>Hoitoani/tutkimustani koskevat päätökset tehtiin yhdessä kanssani</a:t>
            </a:r>
          </a:p>
        </p:txBody>
      </p:sp>
      <p:pic>
        <p:nvPicPr>
          <p:cNvPr id="3" name="Picture 2" descr="DYBmIYeNt0FI8u8Z--t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00000"/>
            <a:ext cx="6686550" cy="4457700"/>
          </a:xfrm>
          <a:prstGeom prst="rect">
            <a:avLst/>
          </a:prstGeom>
        </p:spPr>
      </p:pic>
      <p:pic>
        <p:nvPicPr>
          <p:cNvPr id="4" name="Picture 3" descr="roidu_blue_3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280" y="6172200"/>
            <a:ext cx="914400" cy="342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latin typeface="Helvetica"/>
              </a:defRPr>
            </a:pPr>
            <a:r>
              <a:t>Saamani hoito oli hyvää</a:t>
            </a:r>
          </a:p>
        </p:txBody>
      </p:sp>
      <p:pic>
        <p:nvPicPr>
          <p:cNvPr id="3" name="Picture 2" descr="cz2b9RWqXvLpTLpf--t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00000"/>
            <a:ext cx="6686550" cy="4457700"/>
          </a:xfrm>
          <a:prstGeom prst="rect">
            <a:avLst/>
          </a:prstGeom>
        </p:spPr>
      </p:pic>
      <p:pic>
        <p:nvPicPr>
          <p:cNvPr id="4" name="Picture 3" descr="roidu_blue_3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280" y="6172200"/>
            <a:ext cx="914400" cy="342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latin typeface="Helvetica"/>
              </a:defRPr>
            </a:pPr>
            <a:r>
              <a:t>Voin suositella Kuopion yliopistollista sairaalaa hoitopaikkana myös muille</a:t>
            </a:r>
          </a:p>
        </p:txBody>
      </p:sp>
      <p:pic>
        <p:nvPicPr>
          <p:cNvPr id="3" name="Picture 2" descr="7XRpK4w7Oug2qVSN--t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00000"/>
            <a:ext cx="6686550" cy="4457700"/>
          </a:xfrm>
          <a:prstGeom prst="rect">
            <a:avLst/>
          </a:prstGeom>
        </p:spPr>
      </p:pic>
      <p:pic>
        <p:nvPicPr>
          <p:cNvPr id="4" name="Picture 3" descr="roidu_blue_3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280" y="6172200"/>
            <a:ext cx="914400" cy="342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stuutaho xmlns="de7e33be-26d1-4a7d-9ecd-d331e8a5e1e6">
      <UserInfo>
        <DisplayName/>
        <AccountId xsi:nil="true"/>
        <AccountType/>
      </UserInfo>
    </Vastuutaho>
    <Prosessi0 xmlns="de7e33be-26d1-4a7d-9ecd-d331e8a5e1e6">
      <Terms xmlns="http://schemas.microsoft.com/office/infopath/2007/PartnerControls"/>
    </Prosessi0>
    <Kohderyhma0 xmlns="de7e33be-26d1-4a7d-9ecd-d331e8a5e1e6">
      <Terms xmlns="http://schemas.microsoft.com/office/infopath/2007/PartnerControls"/>
    </Kohderyhma0>
    <TaxCatchAll xmlns="8bb4cd47-685e-4890-995f-f42d2724c0da"/>
    <Asiasanat0 xmlns="de7e33be-26d1-4a7d-9ecd-d331e8a5e1e6">
      <Terms xmlns="http://schemas.microsoft.com/office/infopath/2007/PartnerControls"/>
    </Asiasanat0>
    <Erikoisala0 xmlns="de7e33be-26d1-4a7d-9ecd-d331e8a5e1e6">
      <Terms xmlns="http://schemas.microsoft.com/office/infopath/2007/PartnerControls"/>
    </Erikoisala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SSHP Dokumentti" ma:contentTypeID="0x0101007539C82798984C7CA3F594E78D548C62003F7D178CB4F8924C9DD493FB7AF2F782" ma:contentTypeVersion="3" ma:contentTypeDescription="Luo uusi asiakirja." ma:contentTypeScope="" ma:versionID="abe8ed19c0c1d956abc9a644463e7f05">
  <xsd:schema xmlns:xsd="http://www.w3.org/2001/XMLSchema" xmlns:xs="http://www.w3.org/2001/XMLSchema" xmlns:p="http://schemas.microsoft.com/office/2006/metadata/properties" xmlns:ns2="de7e33be-26d1-4a7d-9ecd-d331e8a5e1e6" xmlns:ns3="8bb4cd47-685e-4890-995f-f42d2724c0da" targetNamespace="http://schemas.microsoft.com/office/2006/metadata/properties" ma:root="true" ma:fieldsID="e7eda21695ac29e0fc560c41ee65887d" ns2:_="" ns3:_="">
    <xsd:import namespace="de7e33be-26d1-4a7d-9ecd-d331e8a5e1e6"/>
    <xsd:import namespace="8bb4cd47-685e-4890-995f-f42d2724c0da"/>
    <xsd:element name="properties">
      <xsd:complexType>
        <xsd:sequence>
          <xsd:element name="documentManagement">
            <xsd:complexType>
              <xsd:all>
                <xsd:element ref="ns2:Vastuutaho" minOccurs="0"/>
                <xsd:element ref="ns3:TaxCatchAll" minOccurs="0"/>
                <xsd:element ref="ns2:Asiasanat0" minOccurs="0"/>
                <xsd:element ref="ns2:Erikoisala0" minOccurs="0"/>
                <xsd:element ref="ns2:Prosessi0" minOccurs="0"/>
                <xsd:element ref="ns2:Kohderyhma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7e33be-26d1-4a7d-9ecd-d331e8a5e1e6" elementFormDefault="qualified">
    <xsd:import namespace="http://schemas.microsoft.com/office/2006/documentManagement/types"/>
    <xsd:import namespace="http://schemas.microsoft.com/office/infopath/2007/PartnerControls"/>
    <xsd:element name="Vastuutaho" ma:index="8" nillable="true" ma:displayName="Vastuutaho" ma:SearchPeopleOnly="false" ma:internalName="Vastuutah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siasanat0" ma:index="14" nillable="true" ma:taxonomy="true" ma:internalName="Asiasanat0" ma:taxonomyFieldName="Asiasanat" ma:displayName="Asiasanat" ma:default="" ma:fieldId="{10ffb186-1884-4b30-9d27-ffe0333a4f00}" ma:taxonomyMulti="true" ma:sspId="4efec05a-05ea-406b-9f7d-e6f50116271c" ma:termSetId="b989df30-bf16-41d1-a668-4d9336f53e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koisala0" ma:index="15" nillable="true" ma:taxonomy="true" ma:internalName="Erikoisala0" ma:taxonomyFieldName="Erikoisala" ma:displayName="Erikoisala" ma:fieldId="{6c8d602a-6edd-4153-971e-44d3768eb431}" ma:taxonomyMulti="true" ma:sspId="4efec05a-05ea-406b-9f7d-e6f50116271c" ma:termSetId="10d893cb-e530-4381-866e-35e857edd52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sessi0" ma:index="16" nillable="true" ma:taxonomy="true" ma:internalName="Prosessi0" ma:taxonomyFieldName="Prosessi" ma:displayName="Prosessi" ma:fieldId="{af02bc25-b87e-4c53-8472-546f478d785b}" ma:taxonomyMulti="true" ma:sspId="4efec05a-05ea-406b-9f7d-e6f50116271c" ma:termSetId="1889c296-16c9-4710-9cea-22540fbb895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ohderyhma0" ma:index="17" nillable="true" ma:taxonomy="true" ma:internalName="Kohderyhma0" ma:taxonomyFieldName="Kohderyhma" ma:displayName="Kohderyhmä" ma:fieldId="{0f6aa55a-8915-458d-aa4b-3b2283bb3fd1}" ma:taxonomyMulti="true" ma:sspId="4efec05a-05ea-406b-9f7d-e6f50116271c" ma:termSetId="226e58c5-30bf-453d-a3ea-b89b32ebfff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4cd47-685e-4890-995f-f42d2724c0d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Luokituksen Kaikki-sarake" ma:description="" ma:hidden="true" ma:list="{8aef1491-f19e-45d0-be79-5438bd619a46}" ma:internalName="TaxCatchAll" ma:showField="CatchAllData" ma:web="8bb4cd47-685e-4890-995f-f42d2724c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0BBFFC-442F-4386-818F-7735F03C2981}">
  <ds:schemaRefs>
    <ds:schemaRef ds:uri="8bb4cd47-685e-4890-995f-f42d2724c0da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de7e33be-26d1-4a7d-9ecd-d331e8a5e1e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82FA80B-7713-4454-8A3A-8C035E48D4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AC7C19-AA4D-4B30-815E-3965E9181C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7e33be-26d1-4a7d-9ecd-d331e8a5e1e6"/>
    <ds:schemaRef ds:uri="8bb4cd47-685e-4890-995f-f42d2724c0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</Words>
  <Application>Microsoft Office PowerPoint</Application>
  <PresentationFormat>Näytössä katseltava diaesitys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Office Theme</vt:lpstr>
      <vt:lpstr>päivystys</vt:lpstr>
      <vt:lpstr>Saamani tieto hoidosta/tutkimuksesta oli ymmärrettävää</vt:lpstr>
      <vt:lpstr>Henkilökunta kohteli minua hyvin</vt:lpstr>
      <vt:lpstr>Koin oloni turvalliseksi hoidon/tutkimuksen aikana</vt:lpstr>
      <vt:lpstr>Hoitoani/tutkimustani koskevat päätökset tehtiin yhdessä kanssani</vt:lpstr>
      <vt:lpstr>Saamani hoito oli hyvää</vt:lpstr>
      <vt:lpstr>Voin suositella Kuopion yliopistollista sairaalaa hoitopaikkana myös muille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päivystys</dc:title>
  <dc:subject/>
  <dc:creator>Mönkkönen Anja</dc:creator>
  <cp:keywords/>
  <dc:description>generated using python-pptx</dc:description>
  <cp:lastModifiedBy>Tarja Poikkeus</cp:lastModifiedBy>
  <cp:revision>2</cp:revision>
  <dcterms:created xsi:type="dcterms:W3CDTF">2013-01-27T09:14:16Z</dcterms:created>
  <dcterms:modified xsi:type="dcterms:W3CDTF">2019-01-04T13:27:35Z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0x0101007539C82798984C7CA3F594E78D548C62003F7D178CB4F8924C9DD493FB7AF2F782</vt:lpwstr>
  </property>
  <property fmtid="{D5CDD505-2E9C-101B-9397-08002B2CF9AE}" pid="3" name="Prosessi">
    <vt:lpwstr/>
  </property>
  <property fmtid="{D5CDD505-2E9C-101B-9397-08002B2CF9AE}" pid="4" name="Erikoisala">
    <vt:lpwstr/>
  </property>
  <property fmtid="{D5CDD505-2E9C-101B-9397-08002B2CF9AE}" pid="5" name="Asiasanat">
    <vt:lpwstr/>
  </property>
  <property fmtid="{D5CDD505-2E9C-101B-9397-08002B2CF9AE}" pid="6" name="Kohderyhma">
    <vt:lpwstr/>
  </property>
</Properties>
</file>