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0" r:id="rId4"/>
  </p:sldMasterIdLst>
  <p:notesMasterIdLst>
    <p:notesMasterId r:id="rId8"/>
  </p:notesMasterIdLst>
  <p:handoutMasterIdLst>
    <p:handoutMasterId r:id="rId9"/>
  </p:handoutMasterIdLst>
  <p:sldIdLst>
    <p:sldId id="422" r:id="rId5"/>
    <p:sldId id="425" r:id="rId6"/>
    <p:sldId id="426" r:id="rId7"/>
  </p:sldIdLst>
  <p:sldSz cx="12192000" cy="6858000"/>
  <p:notesSz cx="6797675" cy="9928225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66FF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78" autoAdjust="0"/>
    <p:restoredTop sz="94660"/>
  </p:normalViewPr>
  <p:slideViewPr>
    <p:cSldViewPr snapToGrid="0">
      <p:cViewPr varScale="1">
        <p:scale>
          <a:sx n="88" d="100"/>
          <a:sy n="88" d="100"/>
        </p:scale>
        <p:origin x="542" y="67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A47F77-1668-451B-86BA-42589483EDB3}" type="doc">
      <dgm:prSet loTypeId="urn:microsoft.com/office/officeart/2005/8/layout/lProcess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1CCE0A77-5432-49A4-9804-57465E6E5C1E}">
      <dgm:prSet phldrT="[Teksti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fi-FI" sz="2000" b="1" dirty="0" smtClean="0"/>
        </a:p>
        <a:p>
          <a:r>
            <a:rPr lang="fi-FI" sz="2000" b="1" dirty="0" smtClean="0"/>
            <a:t>Saatavuus</a:t>
          </a:r>
        </a:p>
        <a:p>
          <a:r>
            <a:rPr lang="fi-FI" sz="1600" b="0" i="1" dirty="0" err="1" smtClean="0"/>
            <a:t>Ylä</a:t>
          </a:r>
          <a:r>
            <a:rPr lang="fi-FI" sz="1600" b="0" i="1" dirty="0" smtClean="0"/>
            <a:t>-Savon SOTE</a:t>
          </a:r>
        </a:p>
        <a:p>
          <a:r>
            <a:rPr lang="fi-FI" sz="1600" b="0" i="1" dirty="0" err="1" smtClean="0"/>
            <a:t>Kysteri</a:t>
          </a:r>
          <a:r>
            <a:rPr lang="fi-FI" sz="1600" b="0" i="1" dirty="0" smtClean="0"/>
            <a:t> (+ </a:t>
          </a:r>
          <a:r>
            <a:rPr lang="fi-FI" sz="1600" b="0" i="1" dirty="0" err="1" smtClean="0"/>
            <a:t>Sisä</a:t>
          </a:r>
          <a:r>
            <a:rPr lang="fi-FI" sz="1600" b="0" i="1" dirty="0" smtClean="0"/>
            <a:t>-Savo)</a:t>
          </a:r>
          <a:endParaRPr lang="fi-FI" sz="1600" b="0" i="1" dirty="0"/>
        </a:p>
      </dgm:t>
    </dgm:pt>
    <dgm:pt modelId="{6D0ABEFF-E9AE-4830-AF50-2C2DA06BAA88}" type="parTrans" cxnId="{24F11C30-6833-423C-B462-162C8EDE5C35}">
      <dgm:prSet/>
      <dgm:spPr/>
      <dgm:t>
        <a:bodyPr/>
        <a:lstStyle/>
        <a:p>
          <a:endParaRPr lang="fi-FI"/>
        </a:p>
      </dgm:t>
    </dgm:pt>
    <dgm:pt modelId="{E3AE8CFC-A085-4070-A0A1-2520A47871BD}" type="sibTrans" cxnId="{24F11C30-6833-423C-B462-162C8EDE5C35}">
      <dgm:prSet/>
      <dgm:spPr/>
      <dgm:t>
        <a:bodyPr/>
        <a:lstStyle/>
        <a:p>
          <a:endParaRPr lang="fi-FI"/>
        </a:p>
      </dgm:t>
    </dgm:pt>
    <dgm:pt modelId="{E30CF307-F060-4F71-9237-7973A67B7565}">
      <dgm:prSet phldrT="[Teksti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fi-FI" sz="2000" b="1" dirty="0" smtClean="0"/>
        </a:p>
        <a:p>
          <a:r>
            <a:rPr lang="fi-FI" sz="2000" b="1" dirty="0" smtClean="0"/>
            <a:t>Ennaltaehkäisy</a:t>
          </a:r>
        </a:p>
        <a:p>
          <a:r>
            <a:rPr lang="fi-FI" sz="1600" b="0" i="1" dirty="0" smtClean="0"/>
            <a:t>Siilinjärvi</a:t>
          </a:r>
        </a:p>
        <a:p>
          <a:endParaRPr lang="fi-FI" sz="1600" b="0" i="1" dirty="0"/>
        </a:p>
      </dgm:t>
    </dgm:pt>
    <dgm:pt modelId="{892B0FE9-7CF0-405D-9062-9DD526C55838}" type="parTrans" cxnId="{D26341FC-C76F-4514-8019-E76C37A59809}">
      <dgm:prSet/>
      <dgm:spPr/>
      <dgm:t>
        <a:bodyPr/>
        <a:lstStyle/>
        <a:p>
          <a:endParaRPr lang="fi-FI"/>
        </a:p>
      </dgm:t>
    </dgm:pt>
    <dgm:pt modelId="{9F1DF8EA-5C21-4CD6-8C7E-40CC2ADBD806}" type="sibTrans" cxnId="{D26341FC-C76F-4514-8019-E76C37A59809}">
      <dgm:prSet/>
      <dgm:spPr/>
      <dgm:t>
        <a:bodyPr/>
        <a:lstStyle/>
        <a:p>
          <a:endParaRPr lang="fi-FI"/>
        </a:p>
      </dgm:t>
    </dgm:pt>
    <dgm:pt modelId="{785C465E-044E-4C87-9BBF-9ABFD40E715E}">
      <dgm:prSet phldrT="[Teksti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fi-FI" sz="2000" b="1" dirty="0" smtClean="0"/>
        </a:p>
        <a:p>
          <a:r>
            <a:rPr lang="fi-FI" sz="2000" b="1" dirty="0" err="1" smtClean="0"/>
            <a:t>Yhteentoimivuus</a:t>
          </a:r>
          <a:endParaRPr lang="fi-FI" sz="2000" b="1" dirty="0" smtClean="0"/>
        </a:p>
        <a:p>
          <a:r>
            <a:rPr lang="fi-FI" sz="1600" b="0" i="1" dirty="0" smtClean="0"/>
            <a:t>Kuopio</a:t>
          </a:r>
        </a:p>
        <a:p>
          <a:endParaRPr lang="fi-FI" sz="1600" b="0" i="1" dirty="0"/>
        </a:p>
      </dgm:t>
    </dgm:pt>
    <dgm:pt modelId="{B18D9BD9-47A8-4C31-8D20-E81AA4AB632D}" type="parTrans" cxnId="{3237AB0F-807B-4372-A176-55281968A8F7}">
      <dgm:prSet/>
      <dgm:spPr/>
      <dgm:t>
        <a:bodyPr/>
        <a:lstStyle/>
        <a:p>
          <a:endParaRPr lang="fi-FI"/>
        </a:p>
      </dgm:t>
    </dgm:pt>
    <dgm:pt modelId="{AF9F942B-20E2-4F19-AB34-EF903E6F4A1E}" type="sibTrans" cxnId="{3237AB0F-807B-4372-A176-55281968A8F7}">
      <dgm:prSet/>
      <dgm:spPr/>
      <dgm:t>
        <a:bodyPr/>
        <a:lstStyle/>
        <a:p>
          <a:endParaRPr lang="fi-FI"/>
        </a:p>
      </dgm:t>
    </dgm:pt>
    <dgm:pt modelId="{8095610E-1408-407C-96BF-2D6EBE9588AF}">
      <dgm:prSet phldrT="[Teksti]" custT="1"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endParaRPr lang="fi-FI" sz="2200" b="1" dirty="0" smtClean="0"/>
        </a:p>
        <a:p>
          <a:r>
            <a:rPr lang="fi-FI" sz="2000" b="1" dirty="0" smtClean="0"/>
            <a:t>Laatu</a:t>
          </a:r>
        </a:p>
        <a:p>
          <a:r>
            <a:rPr lang="fi-FI" sz="1600" b="0" i="1" dirty="0" smtClean="0"/>
            <a:t>Varkaus</a:t>
          </a:r>
        </a:p>
        <a:p>
          <a:endParaRPr lang="fi-FI" sz="1600" b="0" i="1" dirty="0"/>
        </a:p>
      </dgm:t>
    </dgm:pt>
    <dgm:pt modelId="{8E07FA8D-4E4F-4264-932A-AEBCBAA40ED4}" type="parTrans" cxnId="{2F757A16-E9CD-4096-92FC-28869481FB71}">
      <dgm:prSet/>
      <dgm:spPr/>
      <dgm:t>
        <a:bodyPr/>
        <a:lstStyle/>
        <a:p>
          <a:endParaRPr lang="fi-FI"/>
        </a:p>
      </dgm:t>
    </dgm:pt>
    <dgm:pt modelId="{75D3A43B-89F6-4CED-B750-34FD160E8D0B}" type="sibTrans" cxnId="{2F757A16-E9CD-4096-92FC-28869481FB71}">
      <dgm:prSet/>
      <dgm:spPr/>
      <dgm:t>
        <a:bodyPr/>
        <a:lstStyle/>
        <a:p>
          <a:endParaRPr lang="fi-FI"/>
        </a:p>
      </dgm:t>
    </dgm:pt>
    <dgm:pt modelId="{06662D09-B2FD-4981-88F3-36DCA8BA1ECA}" type="pres">
      <dgm:prSet presAssocID="{36A47F77-1668-451B-86BA-42589483EDB3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i-FI"/>
        </a:p>
      </dgm:t>
    </dgm:pt>
    <dgm:pt modelId="{99FE98A3-3DAA-4D7F-AFE3-7DB2E950CB22}" type="pres">
      <dgm:prSet presAssocID="{1CCE0A77-5432-49A4-9804-57465E6E5C1E}" presName="compNode" presStyleCnt="0"/>
      <dgm:spPr/>
    </dgm:pt>
    <dgm:pt modelId="{8A5B404A-1704-42C9-8D4A-662DB8515D7A}" type="pres">
      <dgm:prSet presAssocID="{1CCE0A77-5432-49A4-9804-57465E6E5C1E}" presName="aNode" presStyleLbl="bgShp" presStyleIdx="0" presStyleCnt="4"/>
      <dgm:spPr/>
      <dgm:t>
        <a:bodyPr/>
        <a:lstStyle/>
        <a:p>
          <a:endParaRPr lang="fi-FI"/>
        </a:p>
      </dgm:t>
    </dgm:pt>
    <dgm:pt modelId="{1E1CD235-7A09-4DFD-9B11-E243F5AFDB0C}" type="pres">
      <dgm:prSet presAssocID="{1CCE0A77-5432-49A4-9804-57465E6E5C1E}" presName="textNode" presStyleLbl="bgShp" presStyleIdx="0" presStyleCnt="4"/>
      <dgm:spPr/>
      <dgm:t>
        <a:bodyPr/>
        <a:lstStyle/>
        <a:p>
          <a:endParaRPr lang="fi-FI"/>
        </a:p>
      </dgm:t>
    </dgm:pt>
    <dgm:pt modelId="{768F0C5D-C9A4-4DED-9B67-8F38CCD4132B}" type="pres">
      <dgm:prSet presAssocID="{1CCE0A77-5432-49A4-9804-57465E6E5C1E}" presName="compChildNode" presStyleCnt="0"/>
      <dgm:spPr/>
    </dgm:pt>
    <dgm:pt modelId="{DCAAC40A-3FE9-4FF8-899E-5FB3196499CA}" type="pres">
      <dgm:prSet presAssocID="{1CCE0A77-5432-49A4-9804-57465E6E5C1E}" presName="theInnerList" presStyleCnt="0"/>
      <dgm:spPr/>
    </dgm:pt>
    <dgm:pt modelId="{54127F4B-01A4-4EF8-B0B9-48D6E1FDDBB6}" type="pres">
      <dgm:prSet presAssocID="{1CCE0A77-5432-49A4-9804-57465E6E5C1E}" presName="aSpace" presStyleCnt="0"/>
      <dgm:spPr/>
    </dgm:pt>
    <dgm:pt modelId="{6EC6CE32-D2ED-4AB1-AFF2-A88ECCFBD785}" type="pres">
      <dgm:prSet presAssocID="{E30CF307-F060-4F71-9237-7973A67B7565}" presName="compNode" presStyleCnt="0"/>
      <dgm:spPr/>
    </dgm:pt>
    <dgm:pt modelId="{35F15A6B-749C-46C5-AD33-336967F6C835}" type="pres">
      <dgm:prSet presAssocID="{E30CF307-F060-4F71-9237-7973A67B7565}" presName="aNode" presStyleLbl="bgShp" presStyleIdx="1" presStyleCnt="4"/>
      <dgm:spPr/>
      <dgm:t>
        <a:bodyPr/>
        <a:lstStyle/>
        <a:p>
          <a:endParaRPr lang="fi-FI"/>
        </a:p>
      </dgm:t>
    </dgm:pt>
    <dgm:pt modelId="{39DD5BC9-3F65-4447-9825-9E33475DBCEE}" type="pres">
      <dgm:prSet presAssocID="{E30CF307-F060-4F71-9237-7973A67B7565}" presName="textNode" presStyleLbl="bgShp" presStyleIdx="1" presStyleCnt="4"/>
      <dgm:spPr/>
      <dgm:t>
        <a:bodyPr/>
        <a:lstStyle/>
        <a:p>
          <a:endParaRPr lang="fi-FI"/>
        </a:p>
      </dgm:t>
    </dgm:pt>
    <dgm:pt modelId="{709334E6-9AD8-44F5-BE2C-9D8035CC88DE}" type="pres">
      <dgm:prSet presAssocID="{E30CF307-F060-4F71-9237-7973A67B7565}" presName="compChildNode" presStyleCnt="0"/>
      <dgm:spPr/>
    </dgm:pt>
    <dgm:pt modelId="{B4328851-B8FC-4DEE-AE52-1B18AB1B0F9D}" type="pres">
      <dgm:prSet presAssocID="{E30CF307-F060-4F71-9237-7973A67B7565}" presName="theInnerList" presStyleCnt="0"/>
      <dgm:spPr/>
    </dgm:pt>
    <dgm:pt modelId="{8F680468-9997-43DA-A38B-1EB9634CFE35}" type="pres">
      <dgm:prSet presAssocID="{E30CF307-F060-4F71-9237-7973A67B7565}" presName="aSpace" presStyleCnt="0"/>
      <dgm:spPr/>
    </dgm:pt>
    <dgm:pt modelId="{9EB65BDB-F927-4BA0-B1F0-9032342C0DCF}" type="pres">
      <dgm:prSet presAssocID="{8095610E-1408-407C-96BF-2D6EBE9588AF}" presName="compNode" presStyleCnt="0"/>
      <dgm:spPr/>
    </dgm:pt>
    <dgm:pt modelId="{A77742E3-2799-4D2B-A640-979C3EADB73B}" type="pres">
      <dgm:prSet presAssocID="{8095610E-1408-407C-96BF-2D6EBE9588AF}" presName="aNode" presStyleLbl="bgShp" presStyleIdx="2" presStyleCnt="4"/>
      <dgm:spPr/>
      <dgm:t>
        <a:bodyPr/>
        <a:lstStyle/>
        <a:p>
          <a:endParaRPr lang="fi-FI"/>
        </a:p>
      </dgm:t>
    </dgm:pt>
    <dgm:pt modelId="{1488DEA9-C741-4B6C-BEB9-A469686079F9}" type="pres">
      <dgm:prSet presAssocID="{8095610E-1408-407C-96BF-2D6EBE9588AF}" presName="textNode" presStyleLbl="bgShp" presStyleIdx="2" presStyleCnt="4"/>
      <dgm:spPr/>
      <dgm:t>
        <a:bodyPr/>
        <a:lstStyle/>
        <a:p>
          <a:endParaRPr lang="fi-FI"/>
        </a:p>
      </dgm:t>
    </dgm:pt>
    <dgm:pt modelId="{852739A2-E468-4062-916B-D5AFD78468DE}" type="pres">
      <dgm:prSet presAssocID="{8095610E-1408-407C-96BF-2D6EBE9588AF}" presName="compChildNode" presStyleCnt="0"/>
      <dgm:spPr/>
    </dgm:pt>
    <dgm:pt modelId="{C810A0AB-A5A7-4337-AC48-641827522639}" type="pres">
      <dgm:prSet presAssocID="{8095610E-1408-407C-96BF-2D6EBE9588AF}" presName="theInnerList" presStyleCnt="0"/>
      <dgm:spPr/>
    </dgm:pt>
    <dgm:pt modelId="{542BF599-3564-442E-A369-64141FCFA722}" type="pres">
      <dgm:prSet presAssocID="{8095610E-1408-407C-96BF-2D6EBE9588AF}" presName="aSpace" presStyleCnt="0"/>
      <dgm:spPr/>
    </dgm:pt>
    <dgm:pt modelId="{D4FDFFD4-BE06-4358-B831-73F7A2A84452}" type="pres">
      <dgm:prSet presAssocID="{785C465E-044E-4C87-9BBF-9ABFD40E715E}" presName="compNode" presStyleCnt="0"/>
      <dgm:spPr/>
    </dgm:pt>
    <dgm:pt modelId="{F1394F04-B932-4E2B-8A09-911A64EA5664}" type="pres">
      <dgm:prSet presAssocID="{785C465E-044E-4C87-9BBF-9ABFD40E715E}" presName="aNode" presStyleLbl="bgShp" presStyleIdx="3" presStyleCnt="4"/>
      <dgm:spPr/>
      <dgm:t>
        <a:bodyPr/>
        <a:lstStyle/>
        <a:p>
          <a:endParaRPr lang="fi-FI"/>
        </a:p>
      </dgm:t>
    </dgm:pt>
    <dgm:pt modelId="{474CEED6-7F59-4495-B643-FFDEA3F8792E}" type="pres">
      <dgm:prSet presAssocID="{785C465E-044E-4C87-9BBF-9ABFD40E715E}" presName="textNode" presStyleLbl="bgShp" presStyleIdx="3" presStyleCnt="4"/>
      <dgm:spPr/>
      <dgm:t>
        <a:bodyPr/>
        <a:lstStyle/>
        <a:p>
          <a:endParaRPr lang="fi-FI"/>
        </a:p>
      </dgm:t>
    </dgm:pt>
    <dgm:pt modelId="{DA50774D-459F-4A84-AE2F-837DBDF5FD6C}" type="pres">
      <dgm:prSet presAssocID="{785C465E-044E-4C87-9BBF-9ABFD40E715E}" presName="compChildNode" presStyleCnt="0"/>
      <dgm:spPr/>
    </dgm:pt>
    <dgm:pt modelId="{39CEE633-7FF5-4F62-9868-896DBAC0419A}" type="pres">
      <dgm:prSet presAssocID="{785C465E-044E-4C87-9BBF-9ABFD40E715E}" presName="theInnerList" presStyleCnt="0"/>
      <dgm:spPr/>
    </dgm:pt>
  </dgm:ptLst>
  <dgm:cxnLst>
    <dgm:cxn modelId="{5CF467B7-92EC-40E2-9371-23A911011E1B}" type="presOf" srcId="{E30CF307-F060-4F71-9237-7973A67B7565}" destId="{35F15A6B-749C-46C5-AD33-336967F6C835}" srcOrd="0" destOrd="0" presId="urn:microsoft.com/office/officeart/2005/8/layout/lProcess2"/>
    <dgm:cxn modelId="{E1F1362F-5BD7-4F97-86A9-876F2CC62DF4}" type="presOf" srcId="{785C465E-044E-4C87-9BBF-9ABFD40E715E}" destId="{474CEED6-7F59-4495-B643-FFDEA3F8792E}" srcOrd="1" destOrd="0" presId="urn:microsoft.com/office/officeart/2005/8/layout/lProcess2"/>
    <dgm:cxn modelId="{23FC0163-9512-476C-8C6D-2A3C4F4AC016}" type="presOf" srcId="{E30CF307-F060-4F71-9237-7973A67B7565}" destId="{39DD5BC9-3F65-4447-9825-9E33475DBCEE}" srcOrd="1" destOrd="0" presId="urn:microsoft.com/office/officeart/2005/8/layout/lProcess2"/>
    <dgm:cxn modelId="{9EAB17F7-D065-44F1-BC59-EB0EBC2DCA71}" type="presOf" srcId="{1CCE0A77-5432-49A4-9804-57465E6E5C1E}" destId="{8A5B404A-1704-42C9-8D4A-662DB8515D7A}" srcOrd="0" destOrd="0" presId="urn:microsoft.com/office/officeart/2005/8/layout/lProcess2"/>
    <dgm:cxn modelId="{3237AB0F-807B-4372-A176-55281968A8F7}" srcId="{36A47F77-1668-451B-86BA-42589483EDB3}" destId="{785C465E-044E-4C87-9BBF-9ABFD40E715E}" srcOrd="3" destOrd="0" parTransId="{B18D9BD9-47A8-4C31-8D20-E81AA4AB632D}" sibTransId="{AF9F942B-20E2-4F19-AB34-EF903E6F4A1E}"/>
    <dgm:cxn modelId="{53DE91A3-2769-426A-9A77-D9ED90A0F136}" type="presOf" srcId="{36A47F77-1668-451B-86BA-42589483EDB3}" destId="{06662D09-B2FD-4981-88F3-36DCA8BA1ECA}" srcOrd="0" destOrd="0" presId="urn:microsoft.com/office/officeart/2005/8/layout/lProcess2"/>
    <dgm:cxn modelId="{24F11C30-6833-423C-B462-162C8EDE5C35}" srcId="{36A47F77-1668-451B-86BA-42589483EDB3}" destId="{1CCE0A77-5432-49A4-9804-57465E6E5C1E}" srcOrd="0" destOrd="0" parTransId="{6D0ABEFF-E9AE-4830-AF50-2C2DA06BAA88}" sibTransId="{E3AE8CFC-A085-4070-A0A1-2520A47871BD}"/>
    <dgm:cxn modelId="{D6891499-8E4C-4370-88F9-B4D49AF5F208}" type="presOf" srcId="{785C465E-044E-4C87-9BBF-9ABFD40E715E}" destId="{F1394F04-B932-4E2B-8A09-911A64EA5664}" srcOrd="0" destOrd="0" presId="urn:microsoft.com/office/officeart/2005/8/layout/lProcess2"/>
    <dgm:cxn modelId="{9D4F19F2-FEF1-463B-B3E2-22CCA3B9B4A0}" type="presOf" srcId="{8095610E-1408-407C-96BF-2D6EBE9588AF}" destId="{A77742E3-2799-4D2B-A640-979C3EADB73B}" srcOrd="0" destOrd="0" presId="urn:microsoft.com/office/officeart/2005/8/layout/lProcess2"/>
    <dgm:cxn modelId="{96602F2A-F997-4B19-B7AB-F248EDCA0E65}" type="presOf" srcId="{8095610E-1408-407C-96BF-2D6EBE9588AF}" destId="{1488DEA9-C741-4B6C-BEB9-A469686079F9}" srcOrd="1" destOrd="0" presId="urn:microsoft.com/office/officeart/2005/8/layout/lProcess2"/>
    <dgm:cxn modelId="{2414AF25-97F4-4584-9299-C6EA6D64DCB2}" type="presOf" srcId="{1CCE0A77-5432-49A4-9804-57465E6E5C1E}" destId="{1E1CD235-7A09-4DFD-9B11-E243F5AFDB0C}" srcOrd="1" destOrd="0" presId="urn:microsoft.com/office/officeart/2005/8/layout/lProcess2"/>
    <dgm:cxn modelId="{2F757A16-E9CD-4096-92FC-28869481FB71}" srcId="{36A47F77-1668-451B-86BA-42589483EDB3}" destId="{8095610E-1408-407C-96BF-2D6EBE9588AF}" srcOrd="2" destOrd="0" parTransId="{8E07FA8D-4E4F-4264-932A-AEBCBAA40ED4}" sibTransId="{75D3A43B-89F6-4CED-B750-34FD160E8D0B}"/>
    <dgm:cxn modelId="{D26341FC-C76F-4514-8019-E76C37A59809}" srcId="{36A47F77-1668-451B-86BA-42589483EDB3}" destId="{E30CF307-F060-4F71-9237-7973A67B7565}" srcOrd="1" destOrd="0" parTransId="{892B0FE9-7CF0-405D-9062-9DD526C55838}" sibTransId="{9F1DF8EA-5C21-4CD6-8C7E-40CC2ADBD806}"/>
    <dgm:cxn modelId="{569F1E2C-043B-4791-88AE-8AFAD4C9035A}" type="presParOf" srcId="{06662D09-B2FD-4981-88F3-36DCA8BA1ECA}" destId="{99FE98A3-3DAA-4D7F-AFE3-7DB2E950CB22}" srcOrd="0" destOrd="0" presId="urn:microsoft.com/office/officeart/2005/8/layout/lProcess2"/>
    <dgm:cxn modelId="{B1E3345F-AFEC-4F11-9552-5919EAEA20B2}" type="presParOf" srcId="{99FE98A3-3DAA-4D7F-AFE3-7DB2E950CB22}" destId="{8A5B404A-1704-42C9-8D4A-662DB8515D7A}" srcOrd="0" destOrd="0" presId="urn:microsoft.com/office/officeart/2005/8/layout/lProcess2"/>
    <dgm:cxn modelId="{7C077AAF-2B82-460D-8839-880719C92DB1}" type="presParOf" srcId="{99FE98A3-3DAA-4D7F-AFE3-7DB2E950CB22}" destId="{1E1CD235-7A09-4DFD-9B11-E243F5AFDB0C}" srcOrd="1" destOrd="0" presId="urn:microsoft.com/office/officeart/2005/8/layout/lProcess2"/>
    <dgm:cxn modelId="{D771C93E-2D16-464E-A44A-7B02BC262252}" type="presParOf" srcId="{99FE98A3-3DAA-4D7F-AFE3-7DB2E950CB22}" destId="{768F0C5D-C9A4-4DED-9B67-8F38CCD4132B}" srcOrd="2" destOrd="0" presId="urn:microsoft.com/office/officeart/2005/8/layout/lProcess2"/>
    <dgm:cxn modelId="{5A44AE72-C5BC-41BA-985F-3B5C0C6D2AB7}" type="presParOf" srcId="{768F0C5D-C9A4-4DED-9B67-8F38CCD4132B}" destId="{DCAAC40A-3FE9-4FF8-899E-5FB3196499CA}" srcOrd="0" destOrd="0" presId="urn:microsoft.com/office/officeart/2005/8/layout/lProcess2"/>
    <dgm:cxn modelId="{2DAD33BD-FA24-4073-A55B-CCA184E127C5}" type="presParOf" srcId="{06662D09-B2FD-4981-88F3-36DCA8BA1ECA}" destId="{54127F4B-01A4-4EF8-B0B9-48D6E1FDDBB6}" srcOrd="1" destOrd="0" presId="urn:microsoft.com/office/officeart/2005/8/layout/lProcess2"/>
    <dgm:cxn modelId="{C711D03D-D531-4808-A84B-F147ADCA3FB7}" type="presParOf" srcId="{06662D09-B2FD-4981-88F3-36DCA8BA1ECA}" destId="{6EC6CE32-D2ED-4AB1-AFF2-A88ECCFBD785}" srcOrd="2" destOrd="0" presId="urn:microsoft.com/office/officeart/2005/8/layout/lProcess2"/>
    <dgm:cxn modelId="{EF215D00-1D09-404E-9DB6-70110DC31D63}" type="presParOf" srcId="{6EC6CE32-D2ED-4AB1-AFF2-A88ECCFBD785}" destId="{35F15A6B-749C-46C5-AD33-336967F6C835}" srcOrd="0" destOrd="0" presId="urn:microsoft.com/office/officeart/2005/8/layout/lProcess2"/>
    <dgm:cxn modelId="{D010DB69-B607-4F50-B84F-899048C08DD0}" type="presParOf" srcId="{6EC6CE32-D2ED-4AB1-AFF2-A88ECCFBD785}" destId="{39DD5BC9-3F65-4447-9825-9E33475DBCEE}" srcOrd="1" destOrd="0" presId="urn:microsoft.com/office/officeart/2005/8/layout/lProcess2"/>
    <dgm:cxn modelId="{3483EDD3-D066-48DC-A627-1A1B71D0A714}" type="presParOf" srcId="{6EC6CE32-D2ED-4AB1-AFF2-A88ECCFBD785}" destId="{709334E6-9AD8-44F5-BE2C-9D8035CC88DE}" srcOrd="2" destOrd="0" presId="urn:microsoft.com/office/officeart/2005/8/layout/lProcess2"/>
    <dgm:cxn modelId="{CAA8E4A7-BB66-4ECF-B98C-E32637BFD60D}" type="presParOf" srcId="{709334E6-9AD8-44F5-BE2C-9D8035CC88DE}" destId="{B4328851-B8FC-4DEE-AE52-1B18AB1B0F9D}" srcOrd="0" destOrd="0" presId="urn:microsoft.com/office/officeart/2005/8/layout/lProcess2"/>
    <dgm:cxn modelId="{048E5608-D03A-4076-B937-CA09197F0919}" type="presParOf" srcId="{06662D09-B2FD-4981-88F3-36DCA8BA1ECA}" destId="{8F680468-9997-43DA-A38B-1EB9634CFE35}" srcOrd="3" destOrd="0" presId="urn:microsoft.com/office/officeart/2005/8/layout/lProcess2"/>
    <dgm:cxn modelId="{76866B7C-6881-4F89-A61B-0EA469ADB995}" type="presParOf" srcId="{06662D09-B2FD-4981-88F3-36DCA8BA1ECA}" destId="{9EB65BDB-F927-4BA0-B1F0-9032342C0DCF}" srcOrd="4" destOrd="0" presId="urn:microsoft.com/office/officeart/2005/8/layout/lProcess2"/>
    <dgm:cxn modelId="{1EDA3E87-91D2-416E-9B4C-8E13F0FBF8EC}" type="presParOf" srcId="{9EB65BDB-F927-4BA0-B1F0-9032342C0DCF}" destId="{A77742E3-2799-4D2B-A640-979C3EADB73B}" srcOrd="0" destOrd="0" presId="urn:microsoft.com/office/officeart/2005/8/layout/lProcess2"/>
    <dgm:cxn modelId="{1B8A8E9F-5C1F-454B-A2EF-ADEB5A3A20BF}" type="presParOf" srcId="{9EB65BDB-F927-4BA0-B1F0-9032342C0DCF}" destId="{1488DEA9-C741-4B6C-BEB9-A469686079F9}" srcOrd="1" destOrd="0" presId="urn:microsoft.com/office/officeart/2005/8/layout/lProcess2"/>
    <dgm:cxn modelId="{22D6BC5B-972D-496C-894B-D09004A273AA}" type="presParOf" srcId="{9EB65BDB-F927-4BA0-B1F0-9032342C0DCF}" destId="{852739A2-E468-4062-916B-D5AFD78468DE}" srcOrd="2" destOrd="0" presId="urn:microsoft.com/office/officeart/2005/8/layout/lProcess2"/>
    <dgm:cxn modelId="{42571882-673D-476D-86B0-6EC520654367}" type="presParOf" srcId="{852739A2-E468-4062-916B-D5AFD78468DE}" destId="{C810A0AB-A5A7-4337-AC48-641827522639}" srcOrd="0" destOrd="0" presId="urn:microsoft.com/office/officeart/2005/8/layout/lProcess2"/>
    <dgm:cxn modelId="{A7E61DA3-0E5F-4711-BBC7-FBCD8FCD4A0F}" type="presParOf" srcId="{06662D09-B2FD-4981-88F3-36DCA8BA1ECA}" destId="{542BF599-3564-442E-A369-64141FCFA722}" srcOrd="5" destOrd="0" presId="urn:microsoft.com/office/officeart/2005/8/layout/lProcess2"/>
    <dgm:cxn modelId="{F8F0EA54-CE61-4E0C-B72C-77E08EAC59A7}" type="presParOf" srcId="{06662D09-B2FD-4981-88F3-36DCA8BA1ECA}" destId="{D4FDFFD4-BE06-4358-B831-73F7A2A84452}" srcOrd="6" destOrd="0" presId="urn:microsoft.com/office/officeart/2005/8/layout/lProcess2"/>
    <dgm:cxn modelId="{C3937EA1-B3C7-49D1-BB7E-1A2953705044}" type="presParOf" srcId="{D4FDFFD4-BE06-4358-B831-73F7A2A84452}" destId="{F1394F04-B932-4E2B-8A09-911A64EA5664}" srcOrd="0" destOrd="0" presId="urn:microsoft.com/office/officeart/2005/8/layout/lProcess2"/>
    <dgm:cxn modelId="{6AFB770F-7426-4E13-AFE6-3EE4A8D7ADEA}" type="presParOf" srcId="{D4FDFFD4-BE06-4358-B831-73F7A2A84452}" destId="{474CEED6-7F59-4495-B643-FFDEA3F8792E}" srcOrd="1" destOrd="0" presId="urn:microsoft.com/office/officeart/2005/8/layout/lProcess2"/>
    <dgm:cxn modelId="{DF1D28E1-0799-410C-AACA-E09EF59B9E40}" type="presParOf" srcId="{D4FDFFD4-BE06-4358-B831-73F7A2A84452}" destId="{DA50774D-459F-4A84-AE2F-837DBDF5FD6C}" srcOrd="2" destOrd="0" presId="urn:microsoft.com/office/officeart/2005/8/layout/lProcess2"/>
    <dgm:cxn modelId="{863AD6F0-BEC7-456A-BBBD-5C554B6BB4F7}" type="presParOf" srcId="{DA50774D-459F-4A84-AE2F-837DBDF5FD6C}" destId="{39CEE633-7FF5-4F62-9868-896DBAC0419A}" srcOrd="0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A5B404A-1704-42C9-8D4A-662DB8515D7A}">
      <dsp:nvSpPr>
        <dsp:cNvPr id="0" name=""/>
        <dsp:cNvSpPr/>
      </dsp:nvSpPr>
      <dsp:spPr>
        <a:xfrm>
          <a:off x="1978" y="0"/>
          <a:ext cx="1941584" cy="278157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smtClean="0"/>
            <a:t>Saatavuus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0" i="1" kern="1200" dirty="0" err="1" smtClean="0"/>
            <a:t>Ylä</a:t>
          </a:r>
          <a:r>
            <a:rPr lang="fi-FI" sz="1600" b="0" i="1" kern="1200" dirty="0" smtClean="0"/>
            <a:t>-Savon SOTE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0" i="1" kern="1200" dirty="0" err="1" smtClean="0"/>
            <a:t>Kysteri</a:t>
          </a:r>
          <a:r>
            <a:rPr lang="fi-FI" sz="1600" b="0" i="1" kern="1200" dirty="0" smtClean="0"/>
            <a:t> (+ </a:t>
          </a:r>
          <a:r>
            <a:rPr lang="fi-FI" sz="1600" b="0" i="1" kern="1200" dirty="0" err="1" smtClean="0"/>
            <a:t>Sisä</a:t>
          </a:r>
          <a:r>
            <a:rPr lang="fi-FI" sz="1600" b="0" i="1" kern="1200" dirty="0" smtClean="0"/>
            <a:t>-Savo)</a:t>
          </a:r>
          <a:endParaRPr lang="fi-FI" sz="1600" b="0" i="1" kern="1200" dirty="0"/>
        </a:p>
      </dsp:txBody>
      <dsp:txXfrm>
        <a:off x="1978" y="0"/>
        <a:ext cx="1941584" cy="834472"/>
      </dsp:txXfrm>
    </dsp:sp>
    <dsp:sp modelId="{35F15A6B-749C-46C5-AD33-336967F6C835}">
      <dsp:nvSpPr>
        <dsp:cNvPr id="0" name=""/>
        <dsp:cNvSpPr/>
      </dsp:nvSpPr>
      <dsp:spPr>
        <a:xfrm>
          <a:off x="2089182" y="0"/>
          <a:ext cx="1941584" cy="278157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smtClean="0"/>
            <a:t>Ennaltaehkäisy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0" i="1" kern="1200" dirty="0" smtClean="0"/>
            <a:t>Siilinjärvi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0" i="1" kern="1200" dirty="0"/>
        </a:p>
      </dsp:txBody>
      <dsp:txXfrm>
        <a:off x="2089182" y="0"/>
        <a:ext cx="1941584" cy="834472"/>
      </dsp:txXfrm>
    </dsp:sp>
    <dsp:sp modelId="{A77742E3-2799-4D2B-A640-979C3EADB73B}">
      <dsp:nvSpPr>
        <dsp:cNvPr id="0" name=""/>
        <dsp:cNvSpPr/>
      </dsp:nvSpPr>
      <dsp:spPr>
        <a:xfrm>
          <a:off x="4176385" y="0"/>
          <a:ext cx="1941584" cy="278157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200" b="1" kern="1200" dirty="0" smtClean="0"/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smtClean="0"/>
            <a:t>Laatu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0" i="1" kern="1200" dirty="0" smtClean="0"/>
            <a:t>Varkaus</a:t>
          </a:r>
        </a:p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0" i="1" kern="1200" dirty="0"/>
        </a:p>
      </dsp:txBody>
      <dsp:txXfrm>
        <a:off x="4176385" y="0"/>
        <a:ext cx="1941584" cy="834472"/>
      </dsp:txXfrm>
    </dsp:sp>
    <dsp:sp modelId="{F1394F04-B932-4E2B-8A09-911A64EA5664}">
      <dsp:nvSpPr>
        <dsp:cNvPr id="0" name=""/>
        <dsp:cNvSpPr/>
      </dsp:nvSpPr>
      <dsp:spPr>
        <a:xfrm>
          <a:off x="6263589" y="0"/>
          <a:ext cx="1941584" cy="2781575"/>
        </a:xfrm>
        <a:prstGeom prst="roundRect">
          <a:avLst>
            <a:gd name="adj" fmla="val 10000"/>
          </a:avLst>
        </a:prstGeom>
        <a:solidFill>
          <a:schemeClr val="accent1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dirty="0" err="1" smtClean="0"/>
            <a:t>Yhteentoimivuus</a:t>
          </a:r>
          <a:endParaRPr lang="fi-FI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600" b="0" i="1" kern="1200" dirty="0" smtClean="0"/>
            <a:t>Kuopio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i-FI" sz="1600" b="0" i="1" kern="1200" dirty="0"/>
        </a:p>
      </dsp:txBody>
      <dsp:txXfrm>
        <a:off x="6263589" y="0"/>
        <a:ext cx="1941584" cy="8344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9AC47-ECE2-4A2F-AD73-D90440E575BA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EA6379-58B1-4B5E-8AA5-4A9BEE3EDC1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8305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AB65D5-E0BD-4B4C-ADB0-E84FC7323AC5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F94B55-4389-462B-87F4-9FC3E25F57F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92486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40212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25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3672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56443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39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8683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71296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877645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44995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83953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3239B3-105C-451A-9687-2A3374BFB933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127651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239B3-105C-451A-9687-2A3374BFB933}" type="datetimeFigureOut">
              <a:rPr lang="fi-FI" smtClean="0"/>
              <a:t>18.2.2020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63D42-7688-4F44-8D27-F963CA81FDB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9586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1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3B1E4DE-9E8A-4812-9F6C-6CFD8552A494}" type="datetime1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18.2.2020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A53B8F-F37B-4582-A0C4-48C9C6EA476F}" type="slidenum">
              <a:rPr kumimoji="0" lang="fi-FI" sz="1200" b="0" i="0" u="none" strike="noStrike" kern="1200" cap="none" spc="0" normalizeH="0" baseline="0" noProof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Kaaviokuva 5"/>
          <p:cNvGraphicFramePr/>
          <p:nvPr>
            <p:extLst/>
          </p:nvPr>
        </p:nvGraphicFramePr>
        <p:xfrm>
          <a:off x="2032000" y="1938528"/>
          <a:ext cx="8207153" cy="27815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Nuoli vasemmalle ja oikealle 6"/>
          <p:cNvSpPr/>
          <p:nvPr/>
        </p:nvSpPr>
        <p:spPr>
          <a:xfrm>
            <a:off x="1521043" y="2917000"/>
            <a:ext cx="9229061" cy="8248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Lapsi- ja perhepalvelut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Nuoli vasemmalle ja oikealle 7"/>
          <p:cNvSpPr/>
          <p:nvPr/>
        </p:nvSpPr>
        <p:spPr>
          <a:xfrm>
            <a:off x="1521043" y="3826084"/>
            <a:ext cx="9229061" cy="82487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Osallisuus ja järjestöyhteistyö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" name="Pyöristetty suorakulmio 9"/>
          <p:cNvSpPr/>
          <p:nvPr/>
        </p:nvSpPr>
        <p:spPr>
          <a:xfrm>
            <a:off x="2970057" y="341505"/>
            <a:ext cx="6205811" cy="62348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Tulevaisuuden SOTE-keskus -ohjausryhmä</a:t>
            </a:r>
          </a:p>
        </p:txBody>
      </p:sp>
      <p:sp>
        <p:nvSpPr>
          <p:cNvPr id="11" name="Pyöristetty suorakulmio 10"/>
          <p:cNvSpPr/>
          <p:nvPr/>
        </p:nvSpPr>
        <p:spPr>
          <a:xfrm>
            <a:off x="2032000" y="4888523"/>
            <a:ext cx="8207153" cy="1312744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Ruohonjuuritason kehittämistyöntekijät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Pyöristetty suorakulmio 11"/>
          <p:cNvSpPr/>
          <p:nvPr/>
        </p:nvSpPr>
        <p:spPr>
          <a:xfrm>
            <a:off x="2137145" y="5413019"/>
            <a:ext cx="922651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Kuopio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Pyöristetty suorakulmio 12"/>
          <p:cNvSpPr/>
          <p:nvPr/>
        </p:nvSpPr>
        <p:spPr>
          <a:xfrm>
            <a:off x="3123579" y="5413019"/>
            <a:ext cx="1052622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Varkaus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Pyöristetty suorakulmio 13"/>
          <p:cNvSpPr/>
          <p:nvPr/>
        </p:nvSpPr>
        <p:spPr>
          <a:xfrm>
            <a:off x="4239984" y="5413019"/>
            <a:ext cx="1161355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Siilinjärvi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Pyöristetty suorakulmio 14"/>
          <p:cNvSpPr/>
          <p:nvPr/>
        </p:nvSpPr>
        <p:spPr>
          <a:xfrm>
            <a:off x="5489948" y="5413019"/>
            <a:ext cx="1166033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Lapinlahti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6" name="Pyöristetty suorakulmio 15"/>
          <p:cNvSpPr/>
          <p:nvPr/>
        </p:nvSpPr>
        <p:spPr>
          <a:xfrm>
            <a:off x="6744590" y="5413019"/>
            <a:ext cx="1223956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Ylä</a:t>
            </a: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-Savon</a:t>
            </a: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SOTE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Pyöristetty suorakulmio 16"/>
          <p:cNvSpPr/>
          <p:nvPr/>
        </p:nvSpPr>
        <p:spPr>
          <a:xfrm>
            <a:off x="8057155" y="5413019"/>
            <a:ext cx="1001809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Kysteri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" name="Pyöristetty suorakulmio 17"/>
          <p:cNvSpPr/>
          <p:nvPr/>
        </p:nvSpPr>
        <p:spPr>
          <a:xfrm>
            <a:off x="9122747" y="5413019"/>
            <a:ext cx="1052622" cy="722316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Sisä</a:t>
            </a: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-Savo</a:t>
            </a:r>
            <a:endParaRPr kumimoji="0" lang="fi-FI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9" name="Pyöristetty suorakulmio 18"/>
          <p:cNvSpPr/>
          <p:nvPr/>
        </p:nvSpPr>
        <p:spPr>
          <a:xfrm>
            <a:off x="3721680" y="1120069"/>
            <a:ext cx="4702567" cy="724880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Hankejohtaja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Lapsi- ja perhepalveluvastaava, osallisuus- ja järjestövastaava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(+taloushallinnon työpanosta)</a:t>
            </a:r>
            <a:endParaRPr kumimoji="0" lang="fi-FI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018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Ohjausryhmän kokoonpano: Hankeopas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i-FI" i="1" dirty="0" smtClean="0"/>
              <a:t>”Hankkeen </a:t>
            </a:r>
            <a:r>
              <a:rPr lang="fi-FI" i="1" dirty="0"/>
              <a:t>hallinnoijan on asetettava hankkeelle ohjausryhmä, jossa tulee olla </a:t>
            </a:r>
            <a:r>
              <a:rPr lang="fi-FI" i="1" dirty="0" smtClean="0"/>
              <a:t>kattava edustus </a:t>
            </a:r>
            <a:r>
              <a:rPr lang="fi-FI" b="1" i="1" dirty="0"/>
              <a:t>perustason </a:t>
            </a:r>
            <a:r>
              <a:rPr lang="fi-FI" b="1" i="1" dirty="0" err="1"/>
              <a:t>sosiaali</a:t>
            </a:r>
            <a:r>
              <a:rPr lang="fi-FI" b="1" i="1" dirty="0"/>
              <a:t>- ja terveydenhuollosta</a:t>
            </a:r>
            <a:r>
              <a:rPr lang="fi-FI" i="1" dirty="0"/>
              <a:t>, </a:t>
            </a:r>
            <a:r>
              <a:rPr lang="fi-FI" b="1" i="1" dirty="0"/>
              <a:t>perusterveydenhuollon </a:t>
            </a:r>
            <a:r>
              <a:rPr lang="fi-FI" b="1" i="1" dirty="0" smtClean="0"/>
              <a:t>yksiköistä </a:t>
            </a:r>
            <a:r>
              <a:rPr lang="fi-FI" i="1" dirty="0" smtClean="0"/>
              <a:t>sekä </a:t>
            </a:r>
            <a:r>
              <a:rPr lang="fi-FI" b="1" i="1" dirty="0"/>
              <a:t>sosiaalialan osaamiskeskuksista</a:t>
            </a:r>
            <a:r>
              <a:rPr lang="fi-FI" i="1" dirty="0"/>
              <a:t> ja alueella toimivista </a:t>
            </a:r>
            <a:r>
              <a:rPr lang="fi-FI" b="1" i="1" dirty="0"/>
              <a:t>kolmannen sektorin toimijoista</a:t>
            </a:r>
            <a:r>
              <a:rPr lang="fi-FI" i="1" dirty="0" smtClean="0"/>
              <a:t>.” (Hankeopas, s 55)</a:t>
            </a:r>
            <a:endParaRPr lang="fi-FI" i="1" dirty="0"/>
          </a:p>
          <a:p>
            <a:r>
              <a:rPr lang="fi-FI" i="1" dirty="0" smtClean="0"/>
              <a:t>”Tulevaisuuden </a:t>
            </a:r>
            <a:r>
              <a:rPr lang="fi-FI" i="1" dirty="0" err="1" smtClean="0"/>
              <a:t>sosiaali</a:t>
            </a:r>
            <a:r>
              <a:rPr lang="fi-FI" i="1" dirty="0" smtClean="0"/>
              <a:t>- ja terveyskeskus </a:t>
            </a:r>
            <a:r>
              <a:rPr lang="fi-FI" i="1" dirty="0"/>
              <a:t>-ohjelman mukaisiin hankekokonaisuuksiin tarvittava ja sisältyvä </a:t>
            </a:r>
            <a:r>
              <a:rPr lang="fi-FI" b="1" i="1" dirty="0" smtClean="0"/>
              <a:t>digitaalinen osuus</a:t>
            </a:r>
            <a:r>
              <a:rPr lang="fi-FI" i="1" dirty="0" smtClean="0"/>
              <a:t> </a:t>
            </a:r>
            <a:r>
              <a:rPr lang="fi-FI" i="1" dirty="0"/>
              <a:t>rahoitetaan kokonaisuudessaan samaan aikaan avautuvan </a:t>
            </a:r>
            <a:r>
              <a:rPr lang="fi-FI" i="1" dirty="0" smtClean="0"/>
              <a:t>SOTE-rakenneuudistuksen valmistelua </a:t>
            </a:r>
            <a:r>
              <a:rPr lang="fi-FI" i="1" dirty="0"/>
              <a:t>tukevan valtionavustushaun </a:t>
            </a:r>
            <a:r>
              <a:rPr lang="fi-FI" i="1" dirty="0" smtClean="0"/>
              <a:t>kautta. Hankesuunnitelman tulee </a:t>
            </a:r>
            <a:r>
              <a:rPr lang="fi-FI" i="1" dirty="0"/>
              <a:t>kuitenkin sisältää kuvaus siitä, miten </a:t>
            </a:r>
            <a:r>
              <a:rPr lang="fi-FI" b="1" i="1" dirty="0"/>
              <a:t>sähköisiä palveluita ja </a:t>
            </a:r>
            <a:r>
              <a:rPr lang="fi-FI" b="1" i="1" dirty="0" smtClean="0"/>
              <a:t>digitaalisia välineitä</a:t>
            </a:r>
            <a:r>
              <a:rPr lang="fi-FI" i="1" dirty="0" smtClean="0"/>
              <a:t> </a:t>
            </a:r>
            <a:r>
              <a:rPr lang="fi-FI" i="1" dirty="0"/>
              <a:t>on suunniteltu hyödyntää osana </a:t>
            </a:r>
            <a:r>
              <a:rPr lang="fi-FI" i="1" dirty="0" err="1"/>
              <a:t>sosiaali</a:t>
            </a:r>
            <a:r>
              <a:rPr lang="fi-FI" i="1" dirty="0"/>
              <a:t>- ja terveyskeskuksen kehittämistyötä.” </a:t>
            </a:r>
            <a:r>
              <a:rPr lang="fi-FI" i="1" dirty="0" smtClean="0"/>
              <a:t>(Hankeopas, s 16)</a:t>
            </a:r>
            <a:endParaRPr lang="fi-FI" i="1" dirty="0"/>
          </a:p>
        </p:txBody>
      </p:sp>
    </p:spTree>
    <p:extLst>
      <p:ext uri="{BB962C8B-B14F-4D97-AF65-F5344CB8AC3E}">
        <p14:creationId xmlns:p14="http://schemas.microsoft.com/office/powerpoint/2010/main" val="99573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Ohjausryhmän kokoonpanoehdotus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92500" lnSpcReduction="10000"/>
          </a:bodyPr>
          <a:lstStyle/>
          <a:p>
            <a:r>
              <a:rPr lang="fi-FI" dirty="0" smtClean="0"/>
              <a:t>Maakuntajohtaja</a:t>
            </a:r>
            <a:endParaRPr lang="fi-FI" dirty="0"/>
          </a:p>
          <a:p>
            <a:r>
              <a:rPr lang="fi-FI" dirty="0" err="1" smtClean="0"/>
              <a:t>ISOn</a:t>
            </a:r>
            <a:r>
              <a:rPr lang="fi-FI" dirty="0" smtClean="0"/>
              <a:t> edustaja</a:t>
            </a:r>
          </a:p>
          <a:p>
            <a:r>
              <a:rPr lang="fi-FI" dirty="0" smtClean="0"/>
              <a:t>Järjestöneuvoston edustaja</a:t>
            </a:r>
          </a:p>
          <a:p>
            <a:r>
              <a:rPr lang="fi-FI" dirty="0" smtClean="0"/>
              <a:t>PTH-yksikön edustaja</a:t>
            </a:r>
          </a:p>
          <a:p>
            <a:r>
              <a:rPr lang="fi-FI" dirty="0" smtClean="0"/>
              <a:t>Alueellisen tietohallinnon neuvottelukunnan edustaja</a:t>
            </a:r>
          </a:p>
          <a:p>
            <a:pPr marL="0" indent="0">
              <a:buNone/>
            </a:pPr>
            <a:endParaRPr lang="fi-FI" dirty="0" smtClean="0"/>
          </a:p>
          <a:p>
            <a:pPr marL="0" indent="0">
              <a:buNone/>
            </a:pPr>
            <a:r>
              <a:rPr lang="fi-FI" dirty="0" smtClean="0"/>
              <a:t>(+THL-aluekoordinaattori)</a:t>
            </a:r>
            <a:endParaRPr lang="fi-FI" dirty="0"/>
          </a:p>
          <a:p>
            <a:endParaRPr lang="fi-FI" dirty="0" smtClean="0"/>
          </a:p>
          <a:p>
            <a:pPr marL="0" indent="0">
              <a:buNone/>
            </a:pPr>
            <a:r>
              <a:rPr lang="fi-FI" b="1" dirty="0" smtClean="0"/>
              <a:t>Yhteensä 13 jäsentä</a:t>
            </a:r>
          </a:p>
          <a:p>
            <a:r>
              <a:rPr lang="fi-FI" dirty="0" smtClean="0"/>
              <a:t>Perustason SOTE-toimijat:</a:t>
            </a:r>
          </a:p>
          <a:p>
            <a:pPr lvl="1"/>
            <a:r>
              <a:rPr lang="fi-FI" dirty="0" smtClean="0"/>
              <a:t>Kuopio</a:t>
            </a:r>
          </a:p>
          <a:p>
            <a:pPr lvl="1"/>
            <a:r>
              <a:rPr lang="fi-FI" dirty="0" err="1" smtClean="0"/>
              <a:t>Ylä</a:t>
            </a:r>
            <a:r>
              <a:rPr lang="fi-FI" dirty="0" smtClean="0"/>
              <a:t>-Savon SOTE</a:t>
            </a:r>
          </a:p>
          <a:p>
            <a:pPr lvl="1"/>
            <a:r>
              <a:rPr lang="fi-FI" dirty="0" smtClean="0"/>
              <a:t>Siilinjärvi</a:t>
            </a:r>
          </a:p>
          <a:p>
            <a:pPr lvl="1"/>
            <a:r>
              <a:rPr lang="fi-FI" dirty="0" smtClean="0"/>
              <a:t>Varkaus</a:t>
            </a:r>
          </a:p>
          <a:p>
            <a:pPr lvl="1"/>
            <a:r>
              <a:rPr lang="fi-FI" dirty="0" smtClean="0"/>
              <a:t>KYSTERI</a:t>
            </a:r>
          </a:p>
          <a:p>
            <a:pPr lvl="1"/>
            <a:r>
              <a:rPr lang="fi-FI" dirty="0" err="1" smtClean="0"/>
              <a:t>Sisä</a:t>
            </a:r>
            <a:r>
              <a:rPr lang="fi-FI" dirty="0" smtClean="0"/>
              <a:t>-Savo </a:t>
            </a:r>
          </a:p>
          <a:p>
            <a:pPr lvl="1"/>
            <a:r>
              <a:rPr lang="fi-FI" dirty="0" err="1" smtClean="0"/>
              <a:t>SavoGrow</a:t>
            </a:r>
            <a:r>
              <a:rPr lang="fi-FI" dirty="0" smtClean="0"/>
              <a:t>- alueen sosiaalityö</a:t>
            </a:r>
          </a:p>
          <a:p>
            <a:pPr lvl="1"/>
            <a:r>
              <a:rPr lang="fi-FI" dirty="0" smtClean="0"/>
              <a:t>Lapinlahti</a:t>
            </a:r>
          </a:p>
          <a:p>
            <a:pPr marL="457200" lvl="1" indent="0">
              <a:buNone/>
            </a:pPr>
            <a:endParaRPr lang="fi-FI" dirty="0"/>
          </a:p>
          <a:p>
            <a:pPr marL="0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06179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PSSHP Dokumentti" ma:contentTypeID="0x0101007539C82798984C7CA3F594E78D548C6200E09A63AA8C1FB64F95799096503123DB" ma:contentTypeVersion="8" ma:contentTypeDescription="Luo uusi asiakirja." ma:contentTypeScope="" ma:versionID="9c1c9496b26444e88acc9e9001046880">
  <xsd:schema xmlns:xsd="http://www.w3.org/2001/XMLSchema" xmlns:xs="http://www.w3.org/2001/XMLSchema" xmlns:p="http://schemas.microsoft.com/office/2006/metadata/properties" xmlns:ns2="23287101-b784-4015-9d08-104091eeb7a7" xmlns:ns3="21e8cb25-d15c-4f2d-81a3-ba74cd1c882b" targetNamespace="http://schemas.microsoft.com/office/2006/metadata/properties" ma:root="true" ma:fieldsID="53ace7a0a21e7fafd3d2c2fa21bfe2c7" ns2:_="" ns3:_="">
    <xsd:import namespace="23287101-b784-4015-9d08-104091eeb7a7"/>
    <xsd:import namespace="21e8cb25-d15c-4f2d-81a3-ba74cd1c882b"/>
    <xsd:element name="properties">
      <xsd:complexType>
        <xsd:sequence>
          <xsd:element name="documentManagement">
            <xsd:complexType>
              <xsd:all>
                <xsd:element ref="ns2:Vastuutaho" minOccurs="0"/>
                <xsd:element ref="ns3:TaxCatchAll" minOccurs="0"/>
                <xsd:element ref="ns2:Asiasanat0" minOccurs="0"/>
                <xsd:element ref="ns2:Erikoisala0" minOccurs="0"/>
                <xsd:element ref="ns2:Prosessi0" minOccurs="0"/>
                <xsd:element ref="ns2:Kohderyhma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287101-b784-4015-9d08-104091eeb7a7" elementFormDefault="qualified">
    <xsd:import namespace="http://schemas.microsoft.com/office/2006/documentManagement/types"/>
    <xsd:import namespace="http://schemas.microsoft.com/office/infopath/2007/PartnerControls"/>
    <xsd:element name="Vastuutaho" ma:index="8" nillable="true" ma:displayName="Vastuutaho" ma:hidden="true" ma:SearchPeopleOnly="false" ma:internalName="Vastuutaho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siasanat0" ma:index="14" nillable="true" ma:taxonomy="true" ma:internalName="Asiasanat0" ma:taxonomyFieldName="Asiasanat" ma:displayName="Asiasanat" ma:readOnly="false" ma:fieldId="{10ffb186-1884-4b30-9d27-ffe0333a4f00}" ma:taxonomyMulti="true" ma:sspId="4efec05a-05ea-406b-9f7d-e6f50116271c" ma:termSetId="b989df30-bf16-41d1-a668-4d9336f53e9a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rikoisala0" ma:index="15" nillable="true" ma:taxonomy="true" ma:internalName="Erikoisala0" ma:taxonomyFieldName="Erikoisala" ma:displayName="Erikoisala" ma:readOnly="false" ma:fieldId="{6c8d602a-6edd-4153-971e-44d3768eb431}" ma:taxonomyMulti="true" ma:sspId="4efec05a-05ea-406b-9f7d-e6f50116271c" ma:termSetId="10d893cb-e530-4381-866e-35e857edd52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Prosessi0" ma:index="16" nillable="true" ma:taxonomy="true" ma:internalName="Prosessi0" ma:taxonomyFieldName="Prosessi" ma:displayName="Prosessi" ma:readOnly="false" ma:fieldId="{af02bc25-b87e-4c53-8472-546f478d785b}" ma:taxonomyMulti="true" ma:sspId="4efec05a-05ea-406b-9f7d-e6f50116271c" ma:termSetId="1889c296-16c9-4710-9cea-22540fbb895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Kohderyhma0" ma:index="17" nillable="true" ma:taxonomy="true" ma:internalName="Kohderyhma0" ma:taxonomyFieldName="Kohderyhma" ma:displayName="Kohderyhmä" ma:readOnly="false" ma:fieldId="{0f6aa55a-8915-458d-aa4b-3b2283bb3fd1}" ma:taxonomyMulti="true" ma:sspId="4efec05a-05ea-406b-9f7d-e6f50116271c" ma:termSetId="226e58c5-30bf-453d-a3ea-b89b32ebfff8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e8cb25-d15c-4f2d-81a3-ba74cd1c882b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Luokituksen Kaikki-sarake" ma:description="" ma:hidden="true" ma:list="{54532ec0-70ec-427d-9880-e25cb3a84295}" ma:internalName="TaxCatchAll" ma:showField="CatchAllData" ma:web="21e8cb25-d15c-4f2d-81a3-ba74cd1c882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21e8cb25-d15c-4f2d-81a3-ba74cd1c882b"/>
    <Prosessi0 xmlns="23287101-b784-4015-9d08-104091eeb7a7">
      <Terms xmlns="http://schemas.microsoft.com/office/infopath/2007/PartnerControls"/>
    </Prosessi0>
    <Asiasanat0 xmlns="23287101-b784-4015-9d08-104091eeb7a7">
      <Terms xmlns="http://schemas.microsoft.com/office/infopath/2007/PartnerControls"/>
    </Asiasanat0>
    <Erikoisala0 xmlns="23287101-b784-4015-9d08-104091eeb7a7">
      <Terms xmlns="http://schemas.microsoft.com/office/infopath/2007/PartnerControls"/>
    </Erikoisala0>
    <Vastuutaho xmlns="23287101-b784-4015-9d08-104091eeb7a7">
      <UserInfo>
        <DisplayName/>
        <AccountId xsi:nil="true"/>
        <AccountType/>
      </UserInfo>
    </Vastuutaho>
    <Kohderyhma0 xmlns="23287101-b784-4015-9d08-104091eeb7a7">
      <Terms xmlns="http://schemas.microsoft.com/office/infopath/2007/PartnerControls"/>
    </Kohderyhma0>
  </documentManagement>
</p:properties>
</file>

<file path=customXml/itemProps1.xml><?xml version="1.0" encoding="utf-8"?>
<ds:datastoreItem xmlns:ds="http://schemas.openxmlformats.org/officeDocument/2006/customXml" ds:itemID="{A6C41A24-4CAD-46DC-8C61-2E0DE796443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9137D46-300F-4A71-ACB6-745ECD036E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287101-b784-4015-9d08-104091eeb7a7"/>
    <ds:schemaRef ds:uri="21e8cb25-d15c-4f2d-81a3-ba74cd1c882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7D61A9-25FE-4B7F-92A3-5C71378B88D7}">
  <ds:schemaRefs>
    <ds:schemaRef ds:uri="http://schemas.microsoft.com/office/2006/documentManagement/types"/>
    <ds:schemaRef ds:uri="http://schemas.openxmlformats.org/package/2006/metadata/core-properties"/>
    <ds:schemaRef ds:uri="23287101-b784-4015-9d08-104091eeb7a7"/>
    <ds:schemaRef ds:uri="http://www.w3.org/XML/1998/namespace"/>
    <ds:schemaRef ds:uri="http://purl.org/dc/elements/1.1/"/>
    <ds:schemaRef ds:uri="http://purl.org/dc/dcmitype/"/>
    <ds:schemaRef ds:uri="http://purl.org/dc/terms/"/>
    <ds:schemaRef ds:uri="http://schemas.microsoft.com/office/infopath/2007/PartnerControls"/>
    <ds:schemaRef ds:uri="http://schemas.microsoft.com/office/2006/metadata/properties"/>
    <ds:schemaRef ds:uri="21e8cb25-d15c-4f2d-81a3-ba74cd1c882b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4377</TotalTime>
  <Words>173</Words>
  <Application>Microsoft Office PowerPoint</Application>
  <PresentationFormat>Laajakuva</PresentationFormat>
  <Paragraphs>51</Paragraphs>
  <Slides>3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Office-teema</vt:lpstr>
      <vt:lpstr>PowerPoint-esitys</vt:lpstr>
      <vt:lpstr>Ohjausryhmän kokoonpano: Hankeopas</vt:lpstr>
      <vt:lpstr>Ohjausryhmän kokoonpanoehdotus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Tarja Miettinen</dc:creator>
  <cp:lastModifiedBy>Harju Merja</cp:lastModifiedBy>
  <cp:revision>275</cp:revision>
  <cp:lastPrinted>2020-02-10T06:26:42Z</cp:lastPrinted>
  <dcterms:created xsi:type="dcterms:W3CDTF">2018-01-09T06:34:21Z</dcterms:created>
  <dcterms:modified xsi:type="dcterms:W3CDTF">2020-02-18T11:30:20Z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0x0101007539C82798984C7CA3F594E78D548C6200E09A63AA8C1FB64F95799096503123DB</vt:lpwstr>
  </property>
  <property fmtid="{D5CDD505-2E9C-101B-9397-08002B2CF9AE}" pid="3" name="Kohderyhma">
    <vt:lpwstr/>
  </property>
  <property fmtid="{D5CDD505-2E9C-101B-9397-08002B2CF9AE}" pid="4" name="Prosessi">
    <vt:lpwstr/>
  </property>
  <property fmtid="{D5CDD505-2E9C-101B-9397-08002B2CF9AE}" pid="5" name="Asiasanat">
    <vt:lpwstr/>
  </property>
  <property fmtid="{D5CDD505-2E9C-101B-9397-08002B2CF9AE}" pid="6" name="Erikoisala">
    <vt:lpwstr/>
  </property>
</Properties>
</file>