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705" r:id="rId5"/>
  </p:sldMasterIdLst>
  <p:notesMasterIdLst>
    <p:notesMasterId r:id="rId8"/>
  </p:notesMasterIdLst>
  <p:sldIdLst>
    <p:sldId id="454" r:id="rId6"/>
    <p:sldId id="479" r:id="rId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pos="4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42D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58" autoAdjust="0"/>
    <p:restoredTop sz="99822" autoAdjust="0"/>
  </p:normalViewPr>
  <p:slideViewPr>
    <p:cSldViewPr snapToGrid="0">
      <p:cViewPr>
        <p:scale>
          <a:sx n="100" d="100"/>
          <a:sy n="100" d="100"/>
        </p:scale>
        <p:origin x="-1854" y="-822"/>
      </p:cViewPr>
      <p:guideLst>
        <p:guide orient="horz" pos="346"/>
        <p:guide orient="horz" pos="2260"/>
        <p:guide pos="3840"/>
        <p:guide pos="370"/>
        <p:guide pos="4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49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5B5A6-4389-424E-92A2-81F1DF8E8B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418BB3D-6C6C-4F03-880D-13D6F1FA075C}">
      <dgm:prSet phldrT="[Teksti]"/>
      <dgm:spPr/>
      <dgm:t>
        <a:bodyPr/>
        <a:lstStyle/>
        <a:p>
          <a:r>
            <a:rPr lang="fi-FI" b="1" dirty="0" smtClean="0"/>
            <a:t>Monetra Oy </a:t>
          </a:r>
          <a:r>
            <a:rPr lang="fi-FI" dirty="0" smtClean="0"/>
            <a:t>(emoyhtiö)</a:t>
          </a:r>
        </a:p>
        <a:p>
          <a:r>
            <a:rPr lang="fi-FI" dirty="0" smtClean="0"/>
            <a:t>Oulu 25%, Tampere 21% (yht. 46%), Kuopio 4%, Jyväskylä 6%, yhteensä 56%</a:t>
          </a:r>
        </a:p>
        <a:p>
          <a:r>
            <a:rPr lang="fi-FI" dirty="0" smtClean="0"/>
            <a:t>POP 13%, Pirkanmaa 17%, </a:t>
          </a:r>
          <a:r>
            <a:rPr lang="fi-FI" dirty="0" err="1" smtClean="0"/>
            <a:t>P-Savo</a:t>
          </a:r>
          <a:r>
            <a:rPr lang="fi-FI" dirty="0" smtClean="0"/>
            <a:t> 7%, Keski-Suomi 7%, yhteensä 44%</a:t>
          </a:r>
          <a:endParaRPr lang="fi-FI" dirty="0"/>
        </a:p>
      </dgm:t>
    </dgm:pt>
    <dgm:pt modelId="{EDD5A536-B0FF-45FD-8FD9-BB02140E0F09}" type="parTrans" cxnId="{3C63E695-05FA-4065-B632-15000A6BA4CC}">
      <dgm:prSet/>
      <dgm:spPr/>
      <dgm:t>
        <a:bodyPr/>
        <a:lstStyle/>
        <a:p>
          <a:endParaRPr lang="fi-FI"/>
        </a:p>
      </dgm:t>
    </dgm:pt>
    <dgm:pt modelId="{C9A24C99-0524-4ED0-AC47-2A1045E7C25F}" type="sibTrans" cxnId="{3C63E695-05FA-4065-B632-15000A6BA4CC}">
      <dgm:prSet/>
      <dgm:spPr/>
      <dgm:t>
        <a:bodyPr/>
        <a:lstStyle/>
        <a:p>
          <a:endParaRPr lang="fi-FI"/>
        </a:p>
      </dgm:t>
    </dgm:pt>
    <dgm:pt modelId="{150ED533-E96B-4F01-AAB0-005867A89614}">
      <dgm:prSet phldrT="[Teksti]"/>
      <dgm:spPr/>
      <dgm:t>
        <a:bodyPr/>
        <a:lstStyle/>
        <a:p>
          <a:r>
            <a:rPr lang="fi-FI" b="1" dirty="0" smtClean="0"/>
            <a:t>Monetra Pirkanmaa Oy</a:t>
          </a:r>
        </a:p>
        <a:p>
          <a:r>
            <a:rPr lang="fi-FI" dirty="0" smtClean="0"/>
            <a:t>Tampere 19% </a:t>
          </a:r>
        </a:p>
        <a:p>
          <a:r>
            <a:rPr lang="fi-FI" dirty="0" smtClean="0"/>
            <a:t>PSHP/Pirkanmaa 30% </a:t>
          </a:r>
        </a:p>
        <a:p>
          <a:r>
            <a:rPr lang="fi-FI" dirty="0" smtClean="0"/>
            <a:t>Monetra 51%</a:t>
          </a:r>
          <a:endParaRPr lang="fi-FI" dirty="0"/>
        </a:p>
      </dgm:t>
    </dgm:pt>
    <dgm:pt modelId="{CD2CB2A0-3C0D-4C51-B1BF-5F4FA75D8C58}" type="parTrans" cxnId="{B1365BD7-D943-46FC-8D0A-F9C855ADFF59}">
      <dgm:prSet/>
      <dgm:spPr/>
      <dgm:t>
        <a:bodyPr/>
        <a:lstStyle/>
        <a:p>
          <a:endParaRPr lang="fi-FI"/>
        </a:p>
      </dgm:t>
    </dgm:pt>
    <dgm:pt modelId="{D6D97BCF-39FA-4451-A955-02609774884B}" type="sibTrans" cxnId="{B1365BD7-D943-46FC-8D0A-F9C855ADFF59}">
      <dgm:prSet/>
      <dgm:spPr/>
      <dgm:t>
        <a:bodyPr/>
        <a:lstStyle/>
        <a:p>
          <a:endParaRPr lang="fi-FI"/>
        </a:p>
      </dgm:t>
    </dgm:pt>
    <dgm:pt modelId="{54B2E90F-8A46-4200-8C73-CDFB5C614881}">
      <dgm:prSet phldrT="[Teksti]"/>
      <dgm:spPr/>
      <dgm:t>
        <a:bodyPr/>
        <a:lstStyle/>
        <a:p>
          <a:r>
            <a:rPr lang="fi-FI" b="1" dirty="0" smtClean="0"/>
            <a:t>Monetra Oulu Oy</a:t>
          </a:r>
        </a:p>
        <a:p>
          <a:r>
            <a:rPr lang="fi-FI" dirty="0" smtClean="0"/>
            <a:t>Oulu-konserni 31% </a:t>
          </a:r>
        </a:p>
        <a:p>
          <a:r>
            <a:rPr lang="fi-FI" dirty="0" smtClean="0"/>
            <a:t>PPSHP/POP 16%</a:t>
          </a:r>
        </a:p>
        <a:p>
          <a:r>
            <a:rPr lang="fi-FI" dirty="0" smtClean="0"/>
            <a:t>Monetra 51%, kunnat 2%</a:t>
          </a:r>
          <a:endParaRPr lang="fi-FI" dirty="0"/>
        </a:p>
      </dgm:t>
    </dgm:pt>
    <dgm:pt modelId="{5CA8D1DE-6131-4406-A75B-EADE6CFDD81F}" type="parTrans" cxnId="{D3608473-0538-4785-B7E6-767BB82B51EC}">
      <dgm:prSet/>
      <dgm:spPr/>
      <dgm:t>
        <a:bodyPr/>
        <a:lstStyle/>
        <a:p>
          <a:endParaRPr lang="fi-FI"/>
        </a:p>
      </dgm:t>
    </dgm:pt>
    <dgm:pt modelId="{C2ACC9E2-3BF1-460E-9126-2CE14B6F3648}" type="sibTrans" cxnId="{D3608473-0538-4785-B7E6-767BB82B51EC}">
      <dgm:prSet/>
      <dgm:spPr/>
      <dgm:t>
        <a:bodyPr/>
        <a:lstStyle/>
        <a:p>
          <a:endParaRPr lang="fi-FI"/>
        </a:p>
      </dgm:t>
    </dgm:pt>
    <dgm:pt modelId="{876B7C42-EFE8-4F3A-A72A-DE7835744BF5}">
      <dgm:prSet/>
      <dgm:spPr/>
      <dgm:t>
        <a:bodyPr/>
        <a:lstStyle/>
        <a:p>
          <a:r>
            <a:rPr lang="fi-FI" b="1" dirty="0" smtClean="0"/>
            <a:t>Monetra Pohjois-Savo Oy</a:t>
          </a:r>
        </a:p>
        <a:p>
          <a:r>
            <a:rPr lang="fi-FI" dirty="0" smtClean="0"/>
            <a:t>Kuopio 15% </a:t>
          </a:r>
        </a:p>
        <a:p>
          <a:r>
            <a:rPr lang="fi-FI" dirty="0" err="1" smtClean="0"/>
            <a:t>PSSHP/P-Savo</a:t>
          </a:r>
          <a:r>
            <a:rPr lang="fi-FI" dirty="0" smtClean="0"/>
            <a:t> 32%</a:t>
          </a:r>
        </a:p>
        <a:p>
          <a:r>
            <a:rPr lang="fi-FI" dirty="0" smtClean="0"/>
            <a:t>Kuhilas Oy:n muut omistajat 2%</a:t>
          </a:r>
        </a:p>
        <a:p>
          <a:r>
            <a:rPr lang="fi-FI" dirty="0" smtClean="0"/>
            <a:t>Monetra 51%</a:t>
          </a:r>
          <a:endParaRPr lang="fi-FI" dirty="0"/>
        </a:p>
      </dgm:t>
    </dgm:pt>
    <dgm:pt modelId="{7DC31BEC-02D1-4AEB-8084-00600DC55B66}" type="parTrans" cxnId="{68DCA09E-F80A-4493-8387-618A171098BA}">
      <dgm:prSet/>
      <dgm:spPr/>
      <dgm:t>
        <a:bodyPr/>
        <a:lstStyle/>
        <a:p>
          <a:endParaRPr lang="fi-FI"/>
        </a:p>
      </dgm:t>
    </dgm:pt>
    <dgm:pt modelId="{228E4A4F-6CD3-48B0-B549-26F34610FC12}" type="sibTrans" cxnId="{68DCA09E-F80A-4493-8387-618A171098BA}">
      <dgm:prSet/>
      <dgm:spPr/>
      <dgm:t>
        <a:bodyPr/>
        <a:lstStyle/>
        <a:p>
          <a:endParaRPr lang="fi-FI"/>
        </a:p>
      </dgm:t>
    </dgm:pt>
    <dgm:pt modelId="{C336025C-5399-4ADC-A523-84A3CB9E4FE3}">
      <dgm:prSet phldrT="[Teksti]"/>
      <dgm:spPr/>
      <dgm:t>
        <a:bodyPr/>
        <a:lstStyle/>
        <a:p>
          <a:r>
            <a:rPr lang="fi-FI" b="1" dirty="0" smtClean="0"/>
            <a:t>Monetra Jyväskylä Oy</a:t>
          </a:r>
        </a:p>
        <a:p>
          <a:r>
            <a:rPr lang="fi-FI" dirty="0" smtClean="0"/>
            <a:t>Jyväskylä 20% </a:t>
          </a:r>
        </a:p>
        <a:p>
          <a:r>
            <a:rPr lang="fi-FI" dirty="0" smtClean="0"/>
            <a:t>KSSHP/Keski-Suomi 29% </a:t>
          </a:r>
        </a:p>
        <a:p>
          <a:r>
            <a:rPr lang="fi-FI" dirty="0" smtClean="0"/>
            <a:t>Monetra 51%</a:t>
          </a:r>
          <a:endParaRPr lang="fi-FI" dirty="0"/>
        </a:p>
      </dgm:t>
    </dgm:pt>
    <dgm:pt modelId="{6D991CB4-0E96-4CE5-AFBC-1DCF98737BB7}" type="parTrans" cxnId="{559C5F71-3BC3-4A8E-BC9F-171EF30713DA}">
      <dgm:prSet/>
      <dgm:spPr/>
      <dgm:t>
        <a:bodyPr/>
        <a:lstStyle/>
        <a:p>
          <a:endParaRPr lang="fi-FI"/>
        </a:p>
      </dgm:t>
    </dgm:pt>
    <dgm:pt modelId="{A51C9688-5810-46DA-98A5-48CEC124D6D6}" type="sibTrans" cxnId="{559C5F71-3BC3-4A8E-BC9F-171EF30713DA}">
      <dgm:prSet/>
      <dgm:spPr/>
      <dgm:t>
        <a:bodyPr/>
        <a:lstStyle/>
        <a:p>
          <a:endParaRPr lang="fi-FI"/>
        </a:p>
      </dgm:t>
    </dgm:pt>
    <dgm:pt modelId="{6C60FB84-EC14-4D1C-861D-222C63FFF73E}" type="pres">
      <dgm:prSet presAssocID="{D905B5A6-4389-424E-92A2-81F1DF8E8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3FCD96A1-9626-4FE2-9976-98C7B10C1DF8}" type="pres">
      <dgm:prSet presAssocID="{E418BB3D-6C6C-4F03-880D-13D6F1FA075C}" presName="hierRoot1" presStyleCnt="0">
        <dgm:presLayoutVars>
          <dgm:hierBranch val="init"/>
        </dgm:presLayoutVars>
      </dgm:prSet>
      <dgm:spPr/>
    </dgm:pt>
    <dgm:pt modelId="{A15C0F10-201E-4F88-A73B-60EF9CE0CE8D}" type="pres">
      <dgm:prSet presAssocID="{E418BB3D-6C6C-4F03-880D-13D6F1FA075C}" presName="rootComposite1" presStyleCnt="0"/>
      <dgm:spPr/>
    </dgm:pt>
    <dgm:pt modelId="{F3364532-E008-4383-9E33-052CB35F200A}" type="pres">
      <dgm:prSet presAssocID="{E418BB3D-6C6C-4F03-880D-13D6F1FA075C}" presName="rootText1" presStyleLbl="node0" presStyleIdx="0" presStyleCnt="1" custScaleX="190926" custScaleY="113159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5A99D2B-0BF9-44CF-BB78-90494A3806FF}" type="pres">
      <dgm:prSet presAssocID="{E418BB3D-6C6C-4F03-880D-13D6F1FA075C}" presName="rootConnector1" presStyleLbl="node1" presStyleIdx="0" presStyleCnt="0"/>
      <dgm:spPr/>
      <dgm:t>
        <a:bodyPr/>
        <a:lstStyle/>
        <a:p>
          <a:endParaRPr lang="fi-FI"/>
        </a:p>
      </dgm:t>
    </dgm:pt>
    <dgm:pt modelId="{665A0904-E24A-4BD5-BC89-3A2194C9BBB5}" type="pres">
      <dgm:prSet presAssocID="{E418BB3D-6C6C-4F03-880D-13D6F1FA075C}" presName="hierChild2" presStyleCnt="0"/>
      <dgm:spPr/>
    </dgm:pt>
    <dgm:pt modelId="{0ED3FEA5-89AE-42BF-9B9D-BA35FD4032AB}" type="pres">
      <dgm:prSet presAssocID="{CD2CB2A0-3C0D-4C51-B1BF-5F4FA75D8C58}" presName="Name37" presStyleLbl="parChTrans1D2" presStyleIdx="0" presStyleCnt="4"/>
      <dgm:spPr/>
      <dgm:t>
        <a:bodyPr/>
        <a:lstStyle/>
        <a:p>
          <a:endParaRPr lang="fi-FI"/>
        </a:p>
      </dgm:t>
    </dgm:pt>
    <dgm:pt modelId="{F5E1EB09-BAD8-4D36-A5BE-3EB5CA4C42E8}" type="pres">
      <dgm:prSet presAssocID="{150ED533-E96B-4F01-AAB0-005867A89614}" presName="hierRoot2" presStyleCnt="0">
        <dgm:presLayoutVars>
          <dgm:hierBranch val="init"/>
        </dgm:presLayoutVars>
      </dgm:prSet>
      <dgm:spPr/>
    </dgm:pt>
    <dgm:pt modelId="{9E1AA4A1-13EC-40CB-854E-7E524024639D}" type="pres">
      <dgm:prSet presAssocID="{150ED533-E96B-4F01-AAB0-005867A89614}" presName="rootComposite" presStyleCnt="0"/>
      <dgm:spPr/>
    </dgm:pt>
    <dgm:pt modelId="{BE96A9D5-8673-40EC-A677-E882539154FB}" type="pres">
      <dgm:prSet presAssocID="{150ED533-E96B-4F01-AAB0-005867A89614}" presName="rootText" presStyleLbl="node2" presStyleIdx="0" presStyleCnt="4" custScaleY="114139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F63C851-5E29-4E1F-9EC0-8EBCD8701971}" type="pres">
      <dgm:prSet presAssocID="{150ED533-E96B-4F01-AAB0-005867A89614}" presName="rootConnector" presStyleLbl="node2" presStyleIdx="0" presStyleCnt="4"/>
      <dgm:spPr/>
      <dgm:t>
        <a:bodyPr/>
        <a:lstStyle/>
        <a:p>
          <a:endParaRPr lang="fi-FI"/>
        </a:p>
      </dgm:t>
    </dgm:pt>
    <dgm:pt modelId="{37916AB0-5477-432B-9374-57B859A59395}" type="pres">
      <dgm:prSet presAssocID="{150ED533-E96B-4F01-AAB0-005867A89614}" presName="hierChild4" presStyleCnt="0"/>
      <dgm:spPr/>
    </dgm:pt>
    <dgm:pt modelId="{C3A0EEC0-FE81-417B-9B5F-987D86DAB167}" type="pres">
      <dgm:prSet presAssocID="{150ED533-E96B-4F01-AAB0-005867A89614}" presName="hierChild5" presStyleCnt="0"/>
      <dgm:spPr/>
    </dgm:pt>
    <dgm:pt modelId="{AE28D897-ECD8-43B5-885B-B381E52719E3}" type="pres">
      <dgm:prSet presAssocID="{5CA8D1DE-6131-4406-A75B-EADE6CFDD81F}" presName="Name37" presStyleLbl="parChTrans1D2" presStyleIdx="1" presStyleCnt="4"/>
      <dgm:spPr/>
      <dgm:t>
        <a:bodyPr/>
        <a:lstStyle/>
        <a:p>
          <a:endParaRPr lang="fi-FI"/>
        </a:p>
      </dgm:t>
    </dgm:pt>
    <dgm:pt modelId="{159B6089-A1C6-4763-BB58-08C33168F23A}" type="pres">
      <dgm:prSet presAssocID="{54B2E90F-8A46-4200-8C73-CDFB5C614881}" presName="hierRoot2" presStyleCnt="0">
        <dgm:presLayoutVars>
          <dgm:hierBranch val="init"/>
        </dgm:presLayoutVars>
      </dgm:prSet>
      <dgm:spPr/>
    </dgm:pt>
    <dgm:pt modelId="{DE818B7F-543F-4391-B4CB-772B21173594}" type="pres">
      <dgm:prSet presAssocID="{54B2E90F-8A46-4200-8C73-CDFB5C614881}" presName="rootComposite" presStyleCnt="0"/>
      <dgm:spPr/>
    </dgm:pt>
    <dgm:pt modelId="{1D99ABCA-794F-458A-B05C-7A43EC66E016}" type="pres">
      <dgm:prSet presAssocID="{54B2E90F-8A46-4200-8C73-CDFB5C614881}" presName="rootText" presStyleLbl="node2" presStyleIdx="1" presStyleCnt="4" custScaleX="101214" custScaleY="114139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538C6BF4-96CC-4C17-AF5E-E772176F7170}" type="pres">
      <dgm:prSet presAssocID="{54B2E90F-8A46-4200-8C73-CDFB5C614881}" presName="rootConnector" presStyleLbl="node2" presStyleIdx="1" presStyleCnt="4"/>
      <dgm:spPr/>
      <dgm:t>
        <a:bodyPr/>
        <a:lstStyle/>
        <a:p>
          <a:endParaRPr lang="fi-FI"/>
        </a:p>
      </dgm:t>
    </dgm:pt>
    <dgm:pt modelId="{B3CB9E55-84F3-4F7A-BDDE-C60BD308936B}" type="pres">
      <dgm:prSet presAssocID="{54B2E90F-8A46-4200-8C73-CDFB5C614881}" presName="hierChild4" presStyleCnt="0"/>
      <dgm:spPr/>
    </dgm:pt>
    <dgm:pt modelId="{4EDA30B5-0683-43DC-B55A-D4F7D857AE3E}" type="pres">
      <dgm:prSet presAssocID="{54B2E90F-8A46-4200-8C73-CDFB5C614881}" presName="hierChild5" presStyleCnt="0"/>
      <dgm:spPr/>
    </dgm:pt>
    <dgm:pt modelId="{5E1B655F-D52F-46A8-BF65-5C6E9450D6AA}" type="pres">
      <dgm:prSet presAssocID="{7DC31BEC-02D1-4AEB-8084-00600DC55B66}" presName="Name37" presStyleLbl="parChTrans1D2" presStyleIdx="2" presStyleCnt="4"/>
      <dgm:spPr/>
      <dgm:t>
        <a:bodyPr/>
        <a:lstStyle/>
        <a:p>
          <a:endParaRPr lang="fi-FI"/>
        </a:p>
      </dgm:t>
    </dgm:pt>
    <dgm:pt modelId="{0A511BAB-D62D-41FA-95CA-CE23D3EA051E}" type="pres">
      <dgm:prSet presAssocID="{876B7C42-EFE8-4F3A-A72A-DE7835744BF5}" presName="hierRoot2" presStyleCnt="0">
        <dgm:presLayoutVars>
          <dgm:hierBranch val="init"/>
        </dgm:presLayoutVars>
      </dgm:prSet>
      <dgm:spPr/>
    </dgm:pt>
    <dgm:pt modelId="{03917C13-B4D9-4E91-BE8A-88F478DBE1E4}" type="pres">
      <dgm:prSet presAssocID="{876B7C42-EFE8-4F3A-A72A-DE7835744BF5}" presName="rootComposite" presStyleCnt="0"/>
      <dgm:spPr/>
    </dgm:pt>
    <dgm:pt modelId="{6C1AA9ED-8AA2-4063-AE74-AE4EAB74D689}" type="pres">
      <dgm:prSet presAssocID="{876B7C42-EFE8-4F3A-A72A-DE7835744BF5}" presName="rootText" presStyleLbl="node2" presStyleIdx="2" presStyleCnt="4" custScaleX="95671" custScaleY="114139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C4C6C4C-76B5-4155-A409-95F0EC34F87C}" type="pres">
      <dgm:prSet presAssocID="{876B7C42-EFE8-4F3A-A72A-DE7835744BF5}" presName="rootConnector" presStyleLbl="node2" presStyleIdx="2" presStyleCnt="4"/>
      <dgm:spPr/>
      <dgm:t>
        <a:bodyPr/>
        <a:lstStyle/>
        <a:p>
          <a:endParaRPr lang="fi-FI"/>
        </a:p>
      </dgm:t>
    </dgm:pt>
    <dgm:pt modelId="{E59A8AD0-F376-42AE-96F6-9431B7DEEFA3}" type="pres">
      <dgm:prSet presAssocID="{876B7C42-EFE8-4F3A-A72A-DE7835744BF5}" presName="hierChild4" presStyleCnt="0"/>
      <dgm:spPr/>
    </dgm:pt>
    <dgm:pt modelId="{B289DDDC-5D89-46A0-8B15-DCB92A21A827}" type="pres">
      <dgm:prSet presAssocID="{876B7C42-EFE8-4F3A-A72A-DE7835744BF5}" presName="hierChild5" presStyleCnt="0"/>
      <dgm:spPr/>
    </dgm:pt>
    <dgm:pt modelId="{7F0CB0DD-10A2-4442-906A-28C6C2170BEE}" type="pres">
      <dgm:prSet presAssocID="{6D991CB4-0E96-4CE5-AFBC-1DCF98737BB7}" presName="Name37" presStyleLbl="parChTrans1D2" presStyleIdx="3" presStyleCnt="4"/>
      <dgm:spPr/>
      <dgm:t>
        <a:bodyPr/>
        <a:lstStyle/>
        <a:p>
          <a:endParaRPr lang="fi-FI"/>
        </a:p>
      </dgm:t>
    </dgm:pt>
    <dgm:pt modelId="{E934FE3C-0982-414B-B102-2EA8F0E93A6F}" type="pres">
      <dgm:prSet presAssocID="{C336025C-5399-4ADC-A523-84A3CB9E4FE3}" presName="hierRoot2" presStyleCnt="0">
        <dgm:presLayoutVars>
          <dgm:hierBranch val="init"/>
        </dgm:presLayoutVars>
      </dgm:prSet>
      <dgm:spPr/>
    </dgm:pt>
    <dgm:pt modelId="{D190EB80-2A2C-4590-BEC8-2FE29A5EB300}" type="pres">
      <dgm:prSet presAssocID="{C336025C-5399-4ADC-A523-84A3CB9E4FE3}" presName="rootComposite" presStyleCnt="0"/>
      <dgm:spPr/>
    </dgm:pt>
    <dgm:pt modelId="{F14537FE-CB3F-4545-A514-E827DF1308A5}" type="pres">
      <dgm:prSet presAssocID="{C336025C-5399-4ADC-A523-84A3CB9E4FE3}" presName="rootText" presStyleLbl="node2" presStyleIdx="3" presStyleCnt="4" custScaleY="11631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E3E8D4A-0D24-47CB-B5FA-3DB1FEA44799}" type="pres">
      <dgm:prSet presAssocID="{C336025C-5399-4ADC-A523-84A3CB9E4FE3}" presName="rootConnector" presStyleLbl="node2" presStyleIdx="3" presStyleCnt="4"/>
      <dgm:spPr/>
      <dgm:t>
        <a:bodyPr/>
        <a:lstStyle/>
        <a:p>
          <a:endParaRPr lang="fi-FI"/>
        </a:p>
      </dgm:t>
    </dgm:pt>
    <dgm:pt modelId="{F6F9C5A8-6387-4641-BC22-B7A38D218AFB}" type="pres">
      <dgm:prSet presAssocID="{C336025C-5399-4ADC-A523-84A3CB9E4FE3}" presName="hierChild4" presStyleCnt="0"/>
      <dgm:spPr/>
    </dgm:pt>
    <dgm:pt modelId="{AB6113E1-789A-443D-B662-8A23723E474B}" type="pres">
      <dgm:prSet presAssocID="{C336025C-5399-4ADC-A523-84A3CB9E4FE3}" presName="hierChild5" presStyleCnt="0"/>
      <dgm:spPr/>
    </dgm:pt>
    <dgm:pt modelId="{EE4B9F7E-BDF8-4707-A689-97F384D5E9BF}" type="pres">
      <dgm:prSet presAssocID="{E418BB3D-6C6C-4F03-880D-13D6F1FA075C}" presName="hierChild3" presStyleCnt="0"/>
      <dgm:spPr/>
    </dgm:pt>
  </dgm:ptLst>
  <dgm:cxnLst>
    <dgm:cxn modelId="{B1365BD7-D943-46FC-8D0A-F9C855ADFF59}" srcId="{E418BB3D-6C6C-4F03-880D-13D6F1FA075C}" destId="{150ED533-E96B-4F01-AAB0-005867A89614}" srcOrd="0" destOrd="0" parTransId="{CD2CB2A0-3C0D-4C51-B1BF-5F4FA75D8C58}" sibTransId="{D6D97BCF-39FA-4451-A955-02609774884B}"/>
    <dgm:cxn modelId="{39F384E8-539F-41A0-B4A5-E62A86962C9C}" type="presOf" srcId="{150ED533-E96B-4F01-AAB0-005867A89614}" destId="{1F63C851-5E29-4E1F-9EC0-8EBCD8701971}" srcOrd="1" destOrd="0" presId="urn:microsoft.com/office/officeart/2005/8/layout/orgChart1"/>
    <dgm:cxn modelId="{07826151-25AE-49B3-817D-D089AEF79E46}" type="presOf" srcId="{5CA8D1DE-6131-4406-A75B-EADE6CFDD81F}" destId="{AE28D897-ECD8-43B5-885B-B381E52719E3}" srcOrd="0" destOrd="0" presId="urn:microsoft.com/office/officeart/2005/8/layout/orgChart1"/>
    <dgm:cxn modelId="{559C5F71-3BC3-4A8E-BC9F-171EF30713DA}" srcId="{E418BB3D-6C6C-4F03-880D-13D6F1FA075C}" destId="{C336025C-5399-4ADC-A523-84A3CB9E4FE3}" srcOrd="3" destOrd="0" parTransId="{6D991CB4-0E96-4CE5-AFBC-1DCF98737BB7}" sibTransId="{A51C9688-5810-46DA-98A5-48CEC124D6D6}"/>
    <dgm:cxn modelId="{E0E08936-F8B6-4BBD-A4BB-BB042D26B18C}" type="presOf" srcId="{876B7C42-EFE8-4F3A-A72A-DE7835744BF5}" destId="{1C4C6C4C-76B5-4155-A409-95F0EC34F87C}" srcOrd="1" destOrd="0" presId="urn:microsoft.com/office/officeart/2005/8/layout/orgChart1"/>
    <dgm:cxn modelId="{D62BEBA1-E30A-4778-B76B-2F9E4B81BE0D}" type="presOf" srcId="{E418BB3D-6C6C-4F03-880D-13D6F1FA075C}" destId="{95A99D2B-0BF9-44CF-BB78-90494A3806FF}" srcOrd="1" destOrd="0" presId="urn:microsoft.com/office/officeart/2005/8/layout/orgChart1"/>
    <dgm:cxn modelId="{C423AC22-68FC-42FD-AAAA-5EF47593E3E0}" type="presOf" srcId="{6D991CB4-0E96-4CE5-AFBC-1DCF98737BB7}" destId="{7F0CB0DD-10A2-4442-906A-28C6C2170BEE}" srcOrd="0" destOrd="0" presId="urn:microsoft.com/office/officeart/2005/8/layout/orgChart1"/>
    <dgm:cxn modelId="{90137A48-55BF-4C51-A31C-E5EA33910EA2}" type="presOf" srcId="{150ED533-E96B-4F01-AAB0-005867A89614}" destId="{BE96A9D5-8673-40EC-A677-E882539154FB}" srcOrd="0" destOrd="0" presId="urn:microsoft.com/office/officeart/2005/8/layout/orgChart1"/>
    <dgm:cxn modelId="{595D0913-B199-40A2-96BD-DCCCCA595DC6}" type="presOf" srcId="{876B7C42-EFE8-4F3A-A72A-DE7835744BF5}" destId="{6C1AA9ED-8AA2-4063-AE74-AE4EAB74D689}" srcOrd="0" destOrd="0" presId="urn:microsoft.com/office/officeart/2005/8/layout/orgChart1"/>
    <dgm:cxn modelId="{68DCA09E-F80A-4493-8387-618A171098BA}" srcId="{E418BB3D-6C6C-4F03-880D-13D6F1FA075C}" destId="{876B7C42-EFE8-4F3A-A72A-DE7835744BF5}" srcOrd="2" destOrd="0" parTransId="{7DC31BEC-02D1-4AEB-8084-00600DC55B66}" sibTransId="{228E4A4F-6CD3-48B0-B549-26F34610FC12}"/>
    <dgm:cxn modelId="{787E8A20-2994-4F49-9E23-78960F523C22}" type="presOf" srcId="{C336025C-5399-4ADC-A523-84A3CB9E4FE3}" destId="{F14537FE-CB3F-4545-A514-E827DF1308A5}" srcOrd="0" destOrd="0" presId="urn:microsoft.com/office/officeart/2005/8/layout/orgChart1"/>
    <dgm:cxn modelId="{C8C51FD6-2E4A-459C-A0F6-4442DFDE8900}" type="presOf" srcId="{C336025C-5399-4ADC-A523-84A3CB9E4FE3}" destId="{AE3E8D4A-0D24-47CB-B5FA-3DB1FEA44799}" srcOrd="1" destOrd="0" presId="urn:microsoft.com/office/officeart/2005/8/layout/orgChart1"/>
    <dgm:cxn modelId="{ACA2EFAA-BC54-40C8-9779-543FFBAD46DD}" type="presOf" srcId="{54B2E90F-8A46-4200-8C73-CDFB5C614881}" destId="{538C6BF4-96CC-4C17-AF5E-E772176F7170}" srcOrd="1" destOrd="0" presId="urn:microsoft.com/office/officeart/2005/8/layout/orgChart1"/>
    <dgm:cxn modelId="{A71C8B79-E4CF-4EAB-9192-3EBC59848556}" type="presOf" srcId="{7DC31BEC-02D1-4AEB-8084-00600DC55B66}" destId="{5E1B655F-D52F-46A8-BF65-5C6E9450D6AA}" srcOrd="0" destOrd="0" presId="urn:microsoft.com/office/officeart/2005/8/layout/orgChart1"/>
    <dgm:cxn modelId="{3C63E695-05FA-4065-B632-15000A6BA4CC}" srcId="{D905B5A6-4389-424E-92A2-81F1DF8E8BBD}" destId="{E418BB3D-6C6C-4F03-880D-13D6F1FA075C}" srcOrd="0" destOrd="0" parTransId="{EDD5A536-B0FF-45FD-8FD9-BB02140E0F09}" sibTransId="{C9A24C99-0524-4ED0-AC47-2A1045E7C25F}"/>
    <dgm:cxn modelId="{650FA2AD-790D-43AE-BB6A-E087573642BD}" type="presOf" srcId="{D905B5A6-4389-424E-92A2-81F1DF8E8BBD}" destId="{6C60FB84-EC14-4D1C-861D-222C63FFF73E}" srcOrd="0" destOrd="0" presId="urn:microsoft.com/office/officeart/2005/8/layout/orgChart1"/>
    <dgm:cxn modelId="{1588CA6E-D2CD-4351-9EF1-5F9FD0FF870C}" type="presOf" srcId="{E418BB3D-6C6C-4F03-880D-13D6F1FA075C}" destId="{F3364532-E008-4383-9E33-052CB35F200A}" srcOrd="0" destOrd="0" presId="urn:microsoft.com/office/officeart/2005/8/layout/orgChart1"/>
    <dgm:cxn modelId="{195D4341-206D-4FBF-BB05-2142E0BC5EE0}" type="presOf" srcId="{54B2E90F-8A46-4200-8C73-CDFB5C614881}" destId="{1D99ABCA-794F-458A-B05C-7A43EC66E016}" srcOrd="0" destOrd="0" presId="urn:microsoft.com/office/officeart/2005/8/layout/orgChart1"/>
    <dgm:cxn modelId="{27FB8D8F-5140-48E8-9995-D5306FAF68BB}" type="presOf" srcId="{CD2CB2A0-3C0D-4C51-B1BF-5F4FA75D8C58}" destId="{0ED3FEA5-89AE-42BF-9B9D-BA35FD4032AB}" srcOrd="0" destOrd="0" presId="urn:microsoft.com/office/officeart/2005/8/layout/orgChart1"/>
    <dgm:cxn modelId="{D3608473-0538-4785-B7E6-767BB82B51EC}" srcId="{E418BB3D-6C6C-4F03-880D-13D6F1FA075C}" destId="{54B2E90F-8A46-4200-8C73-CDFB5C614881}" srcOrd="1" destOrd="0" parTransId="{5CA8D1DE-6131-4406-A75B-EADE6CFDD81F}" sibTransId="{C2ACC9E2-3BF1-460E-9126-2CE14B6F3648}"/>
    <dgm:cxn modelId="{AC9D2E08-3B12-4907-9659-ECA275D7AC28}" type="presParOf" srcId="{6C60FB84-EC14-4D1C-861D-222C63FFF73E}" destId="{3FCD96A1-9626-4FE2-9976-98C7B10C1DF8}" srcOrd="0" destOrd="0" presId="urn:microsoft.com/office/officeart/2005/8/layout/orgChart1"/>
    <dgm:cxn modelId="{3A8458B4-B750-4A03-BAA7-890F5A6AE1A9}" type="presParOf" srcId="{3FCD96A1-9626-4FE2-9976-98C7B10C1DF8}" destId="{A15C0F10-201E-4F88-A73B-60EF9CE0CE8D}" srcOrd="0" destOrd="0" presId="urn:microsoft.com/office/officeart/2005/8/layout/orgChart1"/>
    <dgm:cxn modelId="{297EF903-68B2-4CA0-A8E8-CF5DC7A5C738}" type="presParOf" srcId="{A15C0F10-201E-4F88-A73B-60EF9CE0CE8D}" destId="{F3364532-E008-4383-9E33-052CB35F200A}" srcOrd="0" destOrd="0" presId="urn:microsoft.com/office/officeart/2005/8/layout/orgChart1"/>
    <dgm:cxn modelId="{FEDB4FB3-A483-401C-8262-794F20268357}" type="presParOf" srcId="{A15C0F10-201E-4F88-A73B-60EF9CE0CE8D}" destId="{95A99D2B-0BF9-44CF-BB78-90494A3806FF}" srcOrd="1" destOrd="0" presId="urn:microsoft.com/office/officeart/2005/8/layout/orgChart1"/>
    <dgm:cxn modelId="{3250A6F2-C52B-4498-82C2-4B9798E15186}" type="presParOf" srcId="{3FCD96A1-9626-4FE2-9976-98C7B10C1DF8}" destId="{665A0904-E24A-4BD5-BC89-3A2194C9BBB5}" srcOrd="1" destOrd="0" presId="urn:microsoft.com/office/officeart/2005/8/layout/orgChart1"/>
    <dgm:cxn modelId="{D6CB3680-536C-489A-9141-FA1C19C47D30}" type="presParOf" srcId="{665A0904-E24A-4BD5-BC89-3A2194C9BBB5}" destId="{0ED3FEA5-89AE-42BF-9B9D-BA35FD4032AB}" srcOrd="0" destOrd="0" presId="urn:microsoft.com/office/officeart/2005/8/layout/orgChart1"/>
    <dgm:cxn modelId="{E2CA4975-B68F-44DB-8FE8-8148E12C0A28}" type="presParOf" srcId="{665A0904-E24A-4BD5-BC89-3A2194C9BBB5}" destId="{F5E1EB09-BAD8-4D36-A5BE-3EB5CA4C42E8}" srcOrd="1" destOrd="0" presId="urn:microsoft.com/office/officeart/2005/8/layout/orgChart1"/>
    <dgm:cxn modelId="{1D8A874D-E867-4AE2-A4EB-F2753D572E26}" type="presParOf" srcId="{F5E1EB09-BAD8-4D36-A5BE-3EB5CA4C42E8}" destId="{9E1AA4A1-13EC-40CB-854E-7E524024639D}" srcOrd="0" destOrd="0" presId="urn:microsoft.com/office/officeart/2005/8/layout/orgChart1"/>
    <dgm:cxn modelId="{F3680D2D-7577-4985-9076-36E0699ECC8A}" type="presParOf" srcId="{9E1AA4A1-13EC-40CB-854E-7E524024639D}" destId="{BE96A9D5-8673-40EC-A677-E882539154FB}" srcOrd="0" destOrd="0" presId="urn:microsoft.com/office/officeart/2005/8/layout/orgChart1"/>
    <dgm:cxn modelId="{E6401E45-39A4-4DD4-B6D6-A60C65DA093D}" type="presParOf" srcId="{9E1AA4A1-13EC-40CB-854E-7E524024639D}" destId="{1F63C851-5E29-4E1F-9EC0-8EBCD8701971}" srcOrd="1" destOrd="0" presId="urn:microsoft.com/office/officeart/2005/8/layout/orgChart1"/>
    <dgm:cxn modelId="{DBB87356-3075-45CC-AA7A-C88D0D924161}" type="presParOf" srcId="{F5E1EB09-BAD8-4D36-A5BE-3EB5CA4C42E8}" destId="{37916AB0-5477-432B-9374-57B859A59395}" srcOrd="1" destOrd="0" presId="urn:microsoft.com/office/officeart/2005/8/layout/orgChart1"/>
    <dgm:cxn modelId="{559E209F-0C07-4DBD-9863-C29166EA8A52}" type="presParOf" srcId="{F5E1EB09-BAD8-4D36-A5BE-3EB5CA4C42E8}" destId="{C3A0EEC0-FE81-417B-9B5F-987D86DAB167}" srcOrd="2" destOrd="0" presId="urn:microsoft.com/office/officeart/2005/8/layout/orgChart1"/>
    <dgm:cxn modelId="{E3FB9940-62B3-4F40-8996-68C2432F0AEA}" type="presParOf" srcId="{665A0904-E24A-4BD5-BC89-3A2194C9BBB5}" destId="{AE28D897-ECD8-43B5-885B-B381E52719E3}" srcOrd="2" destOrd="0" presId="urn:microsoft.com/office/officeart/2005/8/layout/orgChart1"/>
    <dgm:cxn modelId="{D307FBE5-9967-4097-8CFF-BBB2CF0B7FD1}" type="presParOf" srcId="{665A0904-E24A-4BD5-BC89-3A2194C9BBB5}" destId="{159B6089-A1C6-4763-BB58-08C33168F23A}" srcOrd="3" destOrd="0" presId="urn:microsoft.com/office/officeart/2005/8/layout/orgChart1"/>
    <dgm:cxn modelId="{145A71B1-6F35-4B90-B4BC-52710EB5D7E4}" type="presParOf" srcId="{159B6089-A1C6-4763-BB58-08C33168F23A}" destId="{DE818B7F-543F-4391-B4CB-772B21173594}" srcOrd="0" destOrd="0" presId="urn:microsoft.com/office/officeart/2005/8/layout/orgChart1"/>
    <dgm:cxn modelId="{C080A5C6-0F6C-425D-8081-08EA8967E3B0}" type="presParOf" srcId="{DE818B7F-543F-4391-B4CB-772B21173594}" destId="{1D99ABCA-794F-458A-B05C-7A43EC66E016}" srcOrd="0" destOrd="0" presId="urn:microsoft.com/office/officeart/2005/8/layout/orgChart1"/>
    <dgm:cxn modelId="{14451611-F799-4060-BFEF-FB1B4385B46D}" type="presParOf" srcId="{DE818B7F-543F-4391-B4CB-772B21173594}" destId="{538C6BF4-96CC-4C17-AF5E-E772176F7170}" srcOrd="1" destOrd="0" presId="urn:microsoft.com/office/officeart/2005/8/layout/orgChart1"/>
    <dgm:cxn modelId="{72C75615-1A3F-461A-9841-E1CAD1F33B68}" type="presParOf" srcId="{159B6089-A1C6-4763-BB58-08C33168F23A}" destId="{B3CB9E55-84F3-4F7A-BDDE-C60BD308936B}" srcOrd="1" destOrd="0" presId="urn:microsoft.com/office/officeart/2005/8/layout/orgChart1"/>
    <dgm:cxn modelId="{BC71A233-E340-4242-8C80-64ECF8B5B859}" type="presParOf" srcId="{159B6089-A1C6-4763-BB58-08C33168F23A}" destId="{4EDA30B5-0683-43DC-B55A-D4F7D857AE3E}" srcOrd="2" destOrd="0" presId="urn:microsoft.com/office/officeart/2005/8/layout/orgChart1"/>
    <dgm:cxn modelId="{3739638D-82C7-4603-B9E7-23D026F7C65D}" type="presParOf" srcId="{665A0904-E24A-4BD5-BC89-3A2194C9BBB5}" destId="{5E1B655F-D52F-46A8-BF65-5C6E9450D6AA}" srcOrd="4" destOrd="0" presId="urn:microsoft.com/office/officeart/2005/8/layout/orgChart1"/>
    <dgm:cxn modelId="{4A65CE18-03C0-4138-84AA-B72A283773E1}" type="presParOf" srcId="{665A0904-E24A-4BD5-BC89-3A2194C9BBB5}" destId="{0A511BAB-D62D-41FA-95CA-CE23D3EA051E}" srcOrd="5" destOrd="0" presId="urn:microsoft.com/office/officeart/2005/8/layout/orgChart1"/>
    <dgm:cxn modelId="{9D857B74-C012-410D-A8F1-B54E8D3C9A7A}" type="presParOf" srcId="{0A511BAB-D62D-41FA-95CA-CE23D3EA051E}" destId="{03917C13-B4D9-4E91-BE8A-88F478DBE1E4}" srcOrd="0" destOrd="0" presId="urn:microsoft.com/office/officeart/2005/8/layout/orgChart1"/>
    <dgm:cxn modelId="{C381CC3C-488C-4382-B6D5-68850DC27579}" type="presParOf" srcId="{03917C13-B4D9-4E91-BE8A-88F478DBE1E4}" destId="{6C1AA9ED-8AA2-4063-AE74-AE4EAB74D689}" srcOrd="0" destOrd="0" presId="urn:microsoft.com/office/officeart/2005/8/layout/orgChart1"/>
    <dgm:cxn modelId="{BA6F8D40-6673-4601-B623-7ABED4239FD4}" type="presParOf" srcId="{03917C13-B4D9-4E91-BE8A-88F478DBE1E4}" destId="{1C4C6C4C-76B5-4155-A409-95F0EC34F87C}" srcOrd="1" destOrd="0" presId="urn:microsoft.com/office/officeart/2005/8/layout/orgChart1"/>
    <dgm:cxn modelId="{8A032D76-1E30-4514-A27D-6C01C362AA6F}" type="presParOf" srcId="{0A511BAB-D62D-41FA-95CA-CE23D3EA051E}" destId="{E59A8AD0-F376-42AE-96F6-9431B7DEEFA3}" srcOrd="1" destOrd="0" presId="urn:microsoft.com/office/officeart/2005/8/layout/orgChart1"/>
    <dgm:cxn modelId="{16EA03E0-3728-4B42-8258-53BB48F03628}" type="presParOf" srcId="{0A511BAB-D62D-41FA-95CA-CE23D3EA051E}" destId="{B289DDDC-5D89-46A0-8B15-DCB92A21A827}" srcOrd="2" destOrd="0" presId="urn:microsoft.com/office/officeart/2005/8/layout/orgChart1"/>
    <dgm:cxn modelId="{AA1C9A96-7F96-4CBA-856F-BBE8239F5D3E}" type="presParOf" srcId="{665A0904-E24A-4BD5-BC89-3A2194C9BBB5}" destId="{7F0CB0DD-10A2-4442-906A-28C6C2170BEE}" srcOrd="6" destOrd="0" presId="urn:microsoft.com/office/officeart/2005/8/layout/orgChart1"/>
    <dgm:cxn modelId="{DEB838F7-CB99-4B77-8015-1D7E17668BF9}" type="presParOf" srcId="{665A0904-E24A-4BD5-BC89-3A2194C9BBB5}" destId="{E934FE3C-0982-414B-B102-2EA8F0E93A6F}" srcOrd="7" destOrd="0" presId="urn:microsoft.com/office/officeart/2005/8/layout/orgChart1"/>
    <dgm:cxn modelId="{2B155F2F-FDA1-47DE-A3F4-C386B914E7AE}" type="presParOf" srcId="{E934FE3C-0982-414B-B102-2EA8F0E93A6F}" destId="{D190EB80-2A2C-4590-BEC8-2FE29A5EB300}" srcOrd="0" destOrd="0" presId="urn:microsoft.com/office/officeart/2005/8/layout/orgChart1"/>
    <dgm:cxn modelId="{B956EE91-6FBA-42BD-AB72-342F85852441}" type="presParOf" srcId="{D190EB80-2A2C-4590-BEC8-2FE29A5EB300}" destId="{F14537FE-CB3F-4545-A514-E827DF1308A5}" srcOrd="0" destOrd="0" presId="urn:microsoft.com/office/officeart/2005/8/layout/orgChart1"/>
    <dgm:cxn modelId="{5CB4FBEA-1B99-4D72-8A2D-08D0A0CE704A}" type="presParOf" srcId="{D190EB80-2A2C-4590-BEC8-2FE29A5EB300}" destId="{AE3E8D4A-0D24-47CB-B5FA-3DB1FEA44799}" srcOrd="1" destOrd="0" presId="urn:microsoft.com/office/officeart/2005/8/layout/orgChart1"/>
    <dgm:cxn modelId="{8CF41ED7-7076-44C2-B9A0-8485895A6B6D}" type="presParOf" srcId="{E934FE3C-0982-414B-B102-2EA8F0E93A6F}" destId="{F6F9C5A8-6387-4641-BC22-B7A38D218AFB}" srcOrd="1" destOrd="0" presId="urn:microsoft.com/office/officeart/2005/8/layout/orgChart1"/>
    <dgm:cxn modelId="{6E5A7C19-752A-4904-B2E7-A6F80B063E93}" type="presParOf" srcId="{E934FE3C-0982-414B-B102-2EA8F0E93A6F}" destId="{AB6113E1-789A-443D-B662-8A23723E474B}" srcOrd="2" destOrd="0" presId="urn:microsoft.com/office/officeart/2005/8/layout/orgChart1"/>
    <dgm:cxn modelId="{E476341B-CEC3-4DEF-ACD3-8923E2DB4B57}" type="presParOf" srcId="{3FCD96A1-9626-4FE2-9976-98C7B10C1DF8}" destId="{EE4B9F7E-BDF8-4707-A689-97F384D5E9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CB0DD-10A2-4442-906A-28C6C2170BEE}">
      <dsp:nvSpPr>
        <dsp:cNvPr id="0" name=""/>
        <dsp:cNvSpPr/>
      </dsp:nvSpPr>
      <dsp:spPr>
        <a:xfrm>
          <a:off x="5784279" y="1818011"/>
          <a:ext cx="4523171" cy="527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35"/>
              </a:lnTo>
              <a:lnTo>
                <a:pt x="4523171" y="263935"/>
              </a:lnTo>
              <a:lnTo>
                <a:pt x="4523171" y="527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B655F-D52F-46A8-BF65-5C6E9450D6AA}">
      <dsp:nvSpPr>
        <dsp:cNvPr id="0" name=""/>
        <dsp:cNvSpPr/>
      </dsp:nvSpPr>
      <dsp:spPr>
        <a:xfrm>
          <a:off x="5784279" y="1818011"/>
          <a:ext cx="1536031" cy="527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35"/>
              </a:lnTo>
              <a:lnTo>
                <a:pt x="1536031" y="263935"/>
              </a:lnTo>
              <a:lnTo>
                <a:pt x="1536031" y="527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8D897-ECD8-43B5-885B-B381E52719E3}">
      <dsp:nvSpPr>
        <dsp:cNvPr id="0" name=""/>
        <dsp:cNvSpPr/>
      </dsp:nvSpPr>
      <dsp:spPr>
        <a:xfrm>
          <a:off x="4317913" y="1818011"/>
          <a:ext cx="1466365" cy="527871"/>
        </a:xfrm>
        <a:custGeom>
          <a:avLst/>
          <a:gdLst/>
          <a:ahLst/>
          <a:cxnLst/>
          <a:rect l="0" t="0" r="0" b="0"/>
          <a:pathLst>
            <a:path>
              <a:moveTo>
                <a:pt x="1466365" y="0"/>
              </a:moveTo>
              <a:lnTo>
                <a:pt x="1466365" y="263935"/>
              </a:lnTo>
              <a:lnTo>
                <a:pt x="0" y="263935"/>
              </a:lnTo>
              <a:lnTo>
                <a:pt x="0" y="527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3FEA5-89AE-42BF-9B9D-BA35FD4032AB}">
      <dsp:nvSpPr>
        <dsp:cNvPr id="0" name=""/>
        <dsp:cNvSpPr/>
      </dsp:nvSpPr>
      <dsp:spPr>
        <a:xfrm>
          <a:off x="1261107" y="1818011"/>
          <a:ext cx="4523171" cy="527871"/>
        </a:xfrm>
        <a:custGeom>
          <a:avLst/>
          <a:gdLst/>
          <a:ahLst/>
          <a:cxnLst/>
          <a:rect l="0" t="0" r="0" b="0"/>
          <a:pathLst>
            <a:path>
              <a:moveTo>
                <a:pt x="4523171" y="0"/>
              </a:moveTo>
              <a:lnTo>
                <a:pt x="4523171" y="263935"/>
              </a:lnTo>
              <a:lnTo>
                <a:pt x="0" y="263935"/>
              </a:lnTo>
              <a:lnTo>
                <a:pt x="0" y="527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64532-E008-4383-9E33-052CB35F200A}">
      <dsp:nvSpPr>
        <dsp:cNvPr id="0" name=""/>
        <dsp:cNvSpPr/>
      </dsp:nvSpPr>
      <dsp:spPr>
        <a:xfrm>
          <a:off x="3384648" y="395785"/>
          <a:ext cx="4799260" cy="142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Monetra Oy </a:t>
          </a:r>
          <a:r>
            <a:rPr lang="fi-FI" sz="1400" kern="1200" dirty="0" smtClean="0"/>
            <a:t>(emoyhtiö)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Oulu 25%, Tampere 21% (yht. 46%), Kuopio 4%, Jyväskylä 6%, yhteensä 56%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POP 13%, Pirkanmaa 17%, </a:t>
          </a:r>
          <a:r>
            <a:rPr lang="fi-FI" sz="1400" kern="1200" dirty="0" err="1" smtClean="0"/>
            <a:t>P-Savo</a:t>
          </a:r>
          <a:r>
            <a:rPr lang="fi-FI" sz="1400" kern="1200" dirty="0" smtClean="0"/>
            <a:t> 7%, Keski-Suomi 7%, yhteensä 44%</a:t>
          </a:r>
          <a:endParaRPr lang="fi-FI" sz="1400" kern="1200" dirty="0"/>
        </a:p>
      </dsp:txBody>
      <dsp:txXfrm>
        <a:off x="3384648" y="395785"/>
        <a:ext cx="4799260" cy="1422225"/>
      </dsp:txXfrm>
    </dsp:sp>
    <dsp:sp modelId="{BE96A9D5-8673-40EC-A677-E882539154FB}">
      <dsp:nvSpPr>
        <dsp:cNvPr id="0" name=""/>
        <dsp:cNvSpPr/>
      </dsp:nvSpPr>
      <dsp:spPr>
        <a:xfrm>
          <a:off x="4269" y="2345883"/>
          <a:ext cx="2513675" cy="1434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Monetra Pirkanmaa Oy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Tampere 19%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PSHP/Pirkanmaa 30%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Monetra 51%</a:t>
          </a:r>
          <a:endParaRPr lang="fi-FI" sz="1400" kern="1200" dirty="0"/>
        </a:p>
      </dsp:txBody>
      <dsp:txXfrm>
        <a:off x="4269" y="2345883"/>
        <a:ext cx="2513675" cy="1434542"/>
      </dsp:txXfrm>
    </dsp:sp>
    <dsp:sp modelId="{1D99ABCA-794F-458A-B05C-7A43EC66E016}">
      <dsp:nvSpPr>
        <dsp:cNvPr id="0" name=""/>
        <dsp:cNvSpPr/>
      </dsp:nvSpPr>
      <dsp:spPr>
        <a:xfrm>
          <a:off x="3045817" y="2345883"/>
          <a:ext cx="2544191" cy="1434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Monetra Oulu Oy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Oulu-konserni 31%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PPSHP/POP 16%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Monetra 51%, kunnat 2%</a:t>
          </a:r>
          <a:endParaRPr lang="fi-FI" sz="1400" kern="1200" dirty="0"/>
        </a:p>
      </dsp:txBody>
      <dsp:txXfrm>
        <a:off x="3045817" y="2345883"/>
        <a:ext cx="2544191" cy="1434542"/>
      </dsp:txXfrm>
    </dsp:sp>
    <dsp:sp modelId="{6C1AA9ED-8AA2-4063-AE74-AE4EAB74D689}">
      <dsp:nvSpPr>
        <dsp:cNvPr id="0" name=""/>
        <dsp:cNvSpPr/>
      </dsp:nvSpPr>
      <dsp:spPr>
        <a:xfrm>
          <a:off x="6117881" y="2345883"/>
          <a:ext cx="2404858" cy="1434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Monetra Pohjois-Savo Oy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Kuopio 15%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PSSHP/P-Savo</a:t>
          </a:r>
          <a:r>
            <a:rPr lang="fi-FI" sz="1400" kern="1200" dirty="0" smtClean="0"/>
            <a:t> 32%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Kuhilas Oy:n muut omistajat 2%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Monetra 51%</a:t>
          </a:r>
          <a:endParaRPr lang="fi-FI" sz="1400" kern="1200" dirty="0"/>
        </a:p>
      </dsp:txBody>
      <dsp:txXfrm>
        <a:off x="6117881" y="2345883"/>
        <a:ext cx="2404858" cy="1434542"/>
      </dsp:txXfrm>
    </dsp:sp>
    <dsp:sp modelId="{F14537FE-CB3F-4545-A514-E827DF1308A5}">
      <dsp:nvSpPr>
        <dsp:cNvPr id="0" name=""/>
        <dsp:cNvSpPr/>
      </dsp:nvSpPr>
      <dsp:spPr>
        <a:xfrm>
          <a:off x="9050612" y="2345883"/>
          <a:ext cx="2513675" cy="1461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Monetra Jyväskylä Oy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Jyväskylä 20%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KSSHP/Keski-Suomi 29%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Monetra 51%</a:t>
          </a:r>
          <a:endParaRPr lang="fi-FI" sz="1400" kern="1200" dirty="0"/>
        </a:p>
      </dsp:txBody>
      <dsp:txXfrm>
        <a:off x="9050612" y="2345883"/>
        <a:ext cx="2513675" cy="146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432F8-D25E-4929-90AB-E64DB8D0D9CC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F8682-6D0C-4864-8465-4C335A79E2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15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bg>
      <p:bgPr>
        <a:solidFill>
          <a:srgbClr val="9B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33" y="2014151"/>
            <a:ext cx="6264534" cy="2552700"/>
          </a:xfrm>
          <a:prstGeom prst="rect">
            <a:avLst/>
          </a:prstGeom>
        </p:spPr>
      </p:pic>
      <p:sp>
        <p:nvSpPr>
          <p:cNvPr id="7" name="Vinoraita 6"/>
          <p:cNvSpPr/>
          <p:nvPr userDrawn="1"/>
        </p:nvSpPr>
        <p:spPr>
          <a:xfrm flipH="1">
            <a:off x="10743365" y="0"/>
            <a:ext cx="1448635" cy="1440000"/>
          </a:xfrm>
          <a:prstGeom prst="diagStripe">
            <a:avLst>
              <a:gd name="adj" fmla="val 722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1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8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6.2.2018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 anchorCtr="0">
            <a:noAutofit/>
          </a:bodyPr>
          <a:lstStyle>
            <a:lvl1pPr algn="ctr">
              <a:defRPr sz="5400" b="1">
                <a:solidFill>
                  <a:schemeClr val="bg1"/>
                </a:solidFill>
                <a:latin typeface="Museo Sans 900" panose="02000000000000000000" pitchFamily="50" charset="0"/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7363"/>
            <a:ext cx="9144000" cy="6350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Eds Market Main Script" panose="02000500000000020003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6.2.2018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1524000" y="3597275"/>
            <a:ext cx="9144000" cy="7429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Eds Market Main Script" panose="02000500000000020003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1524000" y="4586289"/>
            <a:ext cx="9144000" cy="138588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161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9B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Vinoraita 6"/>
          <p:cNvSpPr/>
          <p:nvPr userDrawn="1"/>
        </p:nvSpPr>
        <p:spPr>
          <a:xfrm flipH="1">
            <a:off x="10743365" y="0"/>
            <a:ext cx="1448635" cy="1440000"/>
          </a:xfrm>
          <a:prstGeom prst="diagStripe">
            <a:avLst>
              <a:gd name="adj" fmla="val 722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838200" y="1868487"/>
            <a:ext cx="9144000" cy="74295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Eds Market Main Script" panose="02000500000000020003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90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838200" y="1868487"/>
            <a:ext cx="9144000" cy="74295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Eds Market Main Script" panose="02000500000000020003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6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838200" y="1868487"/>
            <a:ext cx="9144000" cy="74295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Eds Market Main Script" panose="02000500000000020003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51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33448"/>
            <a:ext cx="10515600" cy="1325563"/>
          </a:xfrm>
        </p:spPr>
        <p:txBody>
          <a:bodyPr/>
          <a:lstStyle>
            <a:lvl1pPr>
              <a:defRPr>
                <a:solidFill>
                  <a:srgbClr val="9B242D"/>
                </a:solidFill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 b="1"/>
            </a:lvl1pPr>
            <a:lvl2pPr marL="6858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8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4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 b="0"/>
            </a:lvl1pPr>
            <a:lvl2pPr marL="6858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 b="0"/>
            </a:lvl1pPr>
            <a:lvl2pPr marL="6858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lnSpc>
                <a:spcPct val="150000"/>
              </a:lnSpc>
              <a:buClr>
                <a:srgbClr val="9B242D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1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004425" cy="1325563"/>
          </a:xfrm>
        </p:spPr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2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106025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7519-4A56-4147-B036-F258A9EF8979}" type="datetimeFigureOut">
              <a:rPr lang="fi-FI" smtClean="0"/>
              <a:t>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FAA5-982D-4B47-89BF-333FA7CF178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Vinoraita 6"/>
          <p:cNvSpPr/>
          <p:nvPr userDrawn="1"/>
        </p:nvSpPr>
        <p:spPr>
          <a:xfrm flipH="1">
            <a:off x="10743365" y="0"/>
            <a:ext cx="1448635" cy="1440000"/>
          </a:xfrm>
          <a:prstGeom prst="diagStripe">
            <a:avLst>
              <a:gd name="adj" fmla="val 72227"/>
            </a:avLst>
          </a:prstGeom>
          <a:solidFill>
            <a:srgbClr val="9B2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1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701" r:id="rId3"/>
    <p:sldLayoutId id="2147483700" r:id="rId4"/>
    <p:sldLayoutId id="2147483699" r:id="rId5"/>
    <p:sldLayoutId id="2147483687" r:id="rId6"/>
    <p:sldLayoutId id="2147483688" r:id="rId7"/>
    <p:sldLayoutId id="2147483689" r:id="rId8"/>
    <p:sldLayoutId id="2147483690" r:id="rId9"/>
    <p:sldLayoutId id="2147483692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B242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B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571500"/>
            <a:ext cx="10106025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7519-4A56-4147-B036-F258A9EF8979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6.2.2018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FAA5-982D-4B47-89BF-333FA7CF178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Vinoraita 6"/>
          <p:cNvSpPr/>
          <p:nvPr userDrawn="1"/>
        </p:nvSpPr>
        <p:spPr>
          <a:xfrm flipH="1">
            <a:off x="10272000" y="2"/>
            <a:ext cx="1920000" cy="1440000"/>
          </a:xfrm>
          <a:prstGeom prst="diagStripe">
            <a:avLst>
              <a:gd name="adj" fmla="val 748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9B242D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437882"/>
            <a:ext cx="10106025" cy="772732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Monetra-konserni</a:t>
            </a:r>
            <a:r>
              <a:rPr lang="fi-FI" dirty="0" smtClean="0"/>
              <a:t>, luonnos  </a:t>
            </a:r>
            <a:br>
              <a:rPr lang="fi-FI" dirty="0" smtClean="0"/>
            </a:br>
            <a:r>
              <a:rPr lang="fi-FI" sz="2200" dirty="0" smtClean="0"/>
              <a:t>(sisältää omistusprosentit per osakas)</a:t>
            </a:r>
            <a:endParaRPr lang="fi-FI" sz="2200" dirty="0"/>
          </a:p>
        </p:txBody>
      </p:sp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162061605"/>
              </p:ext>
            </p:extLst>
          </p:nvPr>
        </p:nvGraphicFramePr>
        <p:xfrm>
          <a:off x="264051" y="1722747"/>
          <a:ext cx="11568558" cy="420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8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9143" y="360242"/>
            <a:ext cx="10515600" cy="1325563"/>
          </a:xfrm>
        </p:spPr>
        <p:txBody>
          <a:bodyPr/>
          <a:lstStyle/>
          <a:p>
            <a:r>
              <a:rPr lang="fi-FI" dirty="0" err="1"/>
              <a:t>Monetra-konserni</a:t>
            </a:r>
            <a:r>
              <a:rPr lang="fi-FI" dirty="0"/>
              <a:t>, luonnos</a:t>
            </a:r>
            <a:endParaRPr lang="fi-FI" dirty="0"/>
          </a:p>
        </p:txBody>
      </p:sp>
      <p:sp>
        <p:nvSpPr>
          <p:cNvPr id="4" name="Sisällön paikkamerkki 3"/>
          <p:cNvSpPr txBox="1">
            <a:spLocks noGrp="1"/>
          </p:cNvSpPr>
          <p:nvPr>
            <p:ph idx="1"/>
          </p:nvPr>
        </p:nvSpPr>
        <p:spPr>
          <a:xfrm>
            <a:off x="851848" y="2028967"/>
            <a:ext cx="10515600" cy="4298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Y</a:t>
            </a:r>
            <a:r>
              <a:rPr lang="fi-FI" sz="2000" b="1" dirty="0" smtClean="0"/>
              <a:t>htiöt perustetaan 2018 aikana ja aloittavat toimintansa 1.1.2019, omistajina kaupungit ja sairaanhoitopiirit. Sairaanhoitopiirien </a:t>
            </a:r>
            <a:r>
              <a:rPr lang="fi-FI" sz="2000" b="1" dirty="0" err="1" smtClean="0"/>
              <a:t>Monetra-omistus</a:t>
            </a:r>
            <a:r>
              <a:rPr lang="fi-FI" sz="2000" b="1" dirty="0" smtClean="0"/>
              <a:t> siirtyy 1.1.2020 maakunnille. </a:t>
            </a:r>
            <a:endParaRPr lang="fi-FI" sz="2000" b="1" dirty="0" smtClean="0"/>
          </a:p>
          <a:p>
            <a:r>
              <a:rPr lang="fi-FI" sz="2000" dirty="0"/>
              <a:t>Kukin maakunta voi </a:t>
            </a:r>
          </a:p>
          <a:p>
            <a:r>
              <a:rPr lang="fi-FI" sz="2000" dirty="0"/>
              <a:t>päättää keskinäiset omistus-suhteensa sekä tytäryhtiössä että emossa, keskuskaupungin ja </a:t>
            </a:r>
            <a:r>
              <a:rPr lang="fi-FI" sz="2000" dirty="0" err="1"/>
              <a:t>shp/maakunnan</a:t>
            </a:r>
            <a:r>
              <a:rPr lang="fi-FI" sz="2000" dirty="0"/>
              <a:t> yhteenlaskettujen prosenttilukujen </a:t>
            </a:r>
            <a:r>
              <a:rPr lang="fi-FI" sz="2000" dirty="0" smtClean="0"/>
              <a:t>puitteissa</a:t>
            </a:r>
          </a:p>
          <a:p>
            <a:r>
              <a:rPr lang="fi-FI" sz="2000" dirty="0"/>
              <a:t>Yhtiöiden lopullisia nimiä ei ole vielä päätetty</a:t>
            </a:r>
          </a:p>
          <a:p>
            <a:pPr marL="0" indent="0">
              <a:buNone/>
            </a:pP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22700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netra">
      <a:dk1>
        <a:sysClr val="windowText" lastClr="000000"/>
      </a:dk1>
      <a:lt1>
        <a:sysClr val="window" lastClr="FFFFFF"/>
      </a:lt1>
      <a:dk2>
        <a:srgbClr val="323232"/>
      </a:dk2>
      <a:lt2>
        <a:srgbClr val="EAEAEA"/>
      </a:lt2>
      <a:accent1>
        <a:srgbClr val="AD2217"/>
      </a:accent1>
      <a:accent2>
        <a:srgbClr val="D86B77"/>
      </a:accent2>
      <a:accent3>
        <a:srgbClr val="1B587C"/>
      </a:accent3>
      <a:accent4>
        <a:srgbClr val="6B951F"/>
      </a:accent4>
      <a:accent5>
        <a:srgbClr val="604878"/>
      </a:accent5>
      <a:accent6>
        <a:srgbClr val="FCAE3B"/>
      </a:accent6>
      <a:hlink>
        <a:srgbClr val="6B9F25"/>
      </a:hlink>
      <a:folHlink>
        <a:srgbClr val="D86B77"/>
      </a:folHlink>
    </a:clrScheme>
    <a:fontScheme name="Mukautettu 4">
      <a:majorFont>
        <a:latin typeface="Museo Sans 700"/>
        <a:ea typeface=""/>
        <a:cs typeface=""/>
      </a:majorFont>
      <a:minorFont>
        <a:latin typeface="Haboro Slab Norm Book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Monetra_omat_F">
  <a:themeElements>
    <a:clrScheme name="Monetra">
      <a:dk1>
        <a:sysClr val="windowText" lastClr="000000"/>
      </a:dk1>
      <a:lt1>
        <a:sysClr val="window" lastClr="FFFFFF"/>
      </a:lt1>
      <a:dk2>
        <a:srgbClr val="323232"/>
      </a:dk2>
      <a:lt2>
        <a:srgbClr val="EAEAEA"/>
      </a:lt2>
      <a:accent1>
        <a:srgbClr val="AD2217"/>
      </a:accent1>
      <a:accent2>
        <a:srgbClr val="D86B77"/>
      </a:accent2>
      <a:accent3>
        <a:srgbClr val="1B587C"/>
      </a:accent3>
      <a:accent4>
        <a:srgbClr val="6B951F"/>
      </a:accent4>
      <a:accent5>
        <a:srgbClr val="604878"/>
      </a:accent5>
      <a:accent6>
        <a:srgbClr val="FCAE3B"/>
      </a:accent6>
      <a:hlink>
        <a:srgbClr val="6B9F25"/>
      </a:hlink>
      <a:folHlink>
        <a:srgbClr val="D86B77"/>
      </a:folHlink>
    </a:clrScheme>
    <a:fontScheme name="Mukautettu 4">
      <a:majorFont>
        <a:latin typeface="Museo Sans 700"/>
        <a:ea typeface=""/>
        <a:cs typeface=""/>
      </a:majorFont>
      <a:minorFont>
        <a:latin typeface="Haboro Slab Norm Book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netra_omat_F" id="{7DBB4C74-4595-4C42-921B-55D899800A4F}" vid="{65E720F3-2813-4BFC-A74A-FCC3D4D17949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FABFED6B44E724DAE961161EE9AE7FA" ma:contentTypeVersion="3" ma:contentTypeDescription="Luo uusi asiakirja." ma:contentTypeScope="" ma:versionID="da3c25bff2cccc1433672f905c20da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de5d3dcf13e64dbf129249af6493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7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095C90-B1AB-4788-A10D-7878F2517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9CECE1-9294-4C88-A02A-57A470FC4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023C5-9F62-4B53-AA6E-D17AE604249E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13756</TotalTime>
  <Words>147</Words>
  <Application>Microsoft Office PowerPoint</Application>
  <PresentationFormat>Mukautettu</PresentationFormat>
  <Paragraphs>26</Paragraphs>
  <Slides>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4" baseType="lpstr">
      <vt:lpstr>Office Theme</vt:lpstr>
      <vt:lpstr>1_Monetra_omat_F</vt:lpstr>
      <vt:lpstr>Monetra-konserni, luonnos   (sisältää omistusprosentit per osakas)</vt:lpstr>
      <vt:lpstr>Monetra-konserni, luonnos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Brandstein</dc:creator>
  <cp:lastModifiedBy>Pesonen Katri</cp:lastModifiedBy>
  <cp:revision>505</cp:revision>
  <cp:lastPrinted>2018-02-06T11:46:52Z</cp:lastPrinted>
  <dcterms:created xsi:type="dcterms:W3CDTF">2017-01-23T17:30:49Z</dcterms:created>
  <dcterms:modified xsi:type="dcterms:W3CDTF">2018-02-06T13:00:29Z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0x010100FFABFED6B44E724DAE961161EE9AE7FA</vt:lpwstr>
  </property>
</Properties>
</file>