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  <p:sldMasterId id="2147483673" r:id="rId3"/>
    <p:sldMasterId id="2147483679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63" autoAdjust="0"/>
  </p:normalViewPr>
  <p:slideViewPr>
    <p:cSldViewPr>
      <p:cViewPr varScale="1">
        <p:scale>
          <a:sx n="142" d="100"/>
          <a:sy n="142" d="100"/>
        </p:scale>
        <p:origin x="138" y="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63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B4EB-BBEB-4AA1-A0D8-F7BD22FBC058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93058-042F-46CB-ABBC-AF3B9CCA6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89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0"/>
            <a:ext cx="4860032" cy="3569086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003798"/>
            <a:ext cx="7772400" cy="1102519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fi-FI" dirty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4119618"/>
            <a:ext cx="7776864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3568" y="4767263"/>
            <a:ext cx="1907232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3467DA-C8F1-4087-822A-9EEEE256C8EF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568" y="363365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9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440-BF73-452D-9488-A148164C3170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36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60" y="0"/>
            <a:ext cx="4947240" cy="3467485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003798"/>
            <a:ext cx="77724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4119618"/>
            <a:ext cx="7776864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3568" y="4767263"/>
            <a:ext cx="1907232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44AC87-3D70-458D-AD4E-DB58ED878BE8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568" y="363365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38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B5B7-7B4F-4551-B7D8-24FDE2523343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200151"/>
            <a:ext cx="7139136" cy="339447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31128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09" y="0"/>
            <a:ext cx="4909891" cy="3463227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003798"/>
            <a:ext cx="7772400" cy="1102519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fi-FI" dirty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4119618"/>
            <a:ext cx="7776864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3568" y="4767263"/>
            <a:ext cx="1907232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3A7E9E-54EC-477C-9EEF-5C696F3354BD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568" y="363365"/>
            <a:ext cx="936000" cy="14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3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FD0-042D-4B76-8E30-E766D726B577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200151"/>
            <a:ext cx="7139136" cy="339447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94609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0"/>
            <a:ext cx="4860032" cy="3569086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003798"/>
            <a:ext cx="7772400" cy="1102519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fi-FI" dirty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4119618"/>
            <a:ext cx="7776864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3568" y="4767263"/>
            <a:ext cx="1907232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5EAAF2-9C39-43E7-84EC-51CBA149713A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3"/>
          <a:srcRect b="20722"/>
          <a:stretch/>
        </p:blipFill>
        <p:spPr>
          <a:xfrm>
            <a:off x="683568" y="363365"/>
            <a:ext cx="936000" cy="1176677"/>
          </a:xfrm>
          <a:prstGeom prst="rect">
            <a:avLst/>
          </a:prstGeom>
        </p:spPr>
      </p:pic>
      <p:sp>
        <p:nvSpPr>
          <p:cNvPr id="8" name="Tekstiruutu 7"/>
          <p:cNvSpPr txBox="1"/>
          <p:nvPr userDrawn="1"/>
        </p:nvSpPr>
        <p:spPr>
          <a:xfrm>
            <a:off x="2843808" y="4718101"/>
            <a:ext cx="3384376" cy="373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Kuopio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999389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D62E-A83B-43DE-B9C5-3AD34B2CAE1E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200151"/>
            <a:ext cx="7139136" cy="339447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2971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200151"/>
            <a:ext cx="7139136" cy="33944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802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194203"/>
            <a:ext cx="3456384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47664" y="1674024"/>
            <a:ext cx="3456384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E5F3-5647-44B3-A657-8D457E969D16}" type="datetime1">
              <a:rPr lang="fi-FI" smtClean="0"/>
              <a:t>11.1.2019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5220072" y="1216694"/>
            <a:ext cx="3456384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/>
          </p:nvPr>
        </p:nvSpPr>
        <p:spPr>
          <a:xfrm>
            <a:off x="5220072" y="1696516"/>
            <a:ext cx="3456384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524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200151"/>
            <a:ext cx="3456384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634B-8ED5-4469-87EB-0A30ABD168A2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/>
          </p:nvPr>
        </p:nvSpPr>
        <p:spPr>
          <a:xfrm>
            <a:off x="5148064" y="1221600"/>
            <a:ext cx="3542928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9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2A3F-149F-423F-94D6-A56806137870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6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65AF-68B0-4B72-8A8D-BA5CB36111EE}" type="datetime1">
              <a:rPr lang="fi-FI" smtClean="0"/>
              <a:t>11.1.2019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43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4767263"/>
            <a:ext cx="8568952" cy="328438"/>
          </a:xfrm>
        </p:spPr>
        <p:txBody>
          <a:bodyPr>
            <a:noAutofit/>
          </a:bodyPr>
          <a:lstStyle>
            <a:lvl1pPr algn="ctr">
              <a:defRPr sz="1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82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grpSp>
        <p:nvGrpSpPr>
          <p:cNvPr id="15" name="Ryhmä 14"/>
          <p:cNvGrpSpPr/>
          <p:nvPr userDrawn="1"/>
        </p:nvGrpSpPr>
        <p:grpSpPr>
          <a:xfrm>
            <a:off x="683568" y="17562"/>
            <a:ext cx="8460432" cy="2338164"/>
            <a:chOff x="619843" y="-27260"/>
            <a:chExt cx="8524157" cy="2371332"/>
          </a:xfrm>
        </p:grpSpPr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403648" y="-27260"/>
              <a:ext cx="7740352" cy="237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843" y="326139"/>
              <a:ext cx="1741569" cy="121954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063298"/>
            <a:ext cx="7772400" cy="1102519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dirty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3219822"/>
            <a:ext cx="7776864" cy="39634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24F398-E263-4B0B-9EE5-60A91F5E2371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05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B4B-0DCB-4ACF-AD2B-EC0C0DE431B2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200151"/>
            <a:ext cx="7139136" cy="33944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865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grpSp>
        <p:nvGrpSpPr>
          <p:cNvPr id="11" name="Ryhmä 10"/>
          <p:cNvGrpSpPr/>
          <p:nvPr/>
        </p:nvGrpSpPr>
        <p:grpSpPr>
          <a:xfrm>
            <a:off x="338633" y="0"/>
            <a:ext cx="8805367" cy="2105025"/>
            <a:chOff x="338633" y="11857"/>
            <a:chExt cx="8805367" cy="2105025"/>
          </a:xfrm>
        </p:grpSpPr>
        <p:pic>
          <p:nvPicPr>
            <p:cNvPr id="12" name="Picture 5"/>
            <p:cNvPicPr>
              <a:picLocks noChangeAspect="1" noChangeArrowheads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42689" y="11857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Kuva 12" descr="Z:\AIKATAULUT\Asiakrjamallit\SHP Office 2010\Kuvat\KYS logo P.JPG"/>
            <p:cNvPicPr/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33" y="344513"/>
              <a:ext cx="720080" cy="10801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47664" y="205979"/>
            <a:ext cx="713913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200151"/>
            <a:ext cx="713913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C1AFB7-BC50-406C-A61B-267F55B24915}" type="datetime1">
              <a:rPr lang="fi-FI" smtClean="0"/>
              <a:t>11.1.2019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6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3" r:id="rId3"/>
    <p:sldLayoutId id="2147483652" r:id="rId4"/>
    <p:sldLayoutId id="2147483654" r:id="rId5"/>
    <p:sldLayoutId id="2147483655" r:id="rId6"/>
    <p:sldLayoutId id="2147483678" r:id="rId7"/>
    <p:sldLayoutId id="2147483649" r:id="rId8"/>
    <p:sldLayoutId id="2147483677" r:id="rId9"/>
    <p:sldLayoutId id="2147483657" r:id="rId10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/>
          <p:cNvSpPr/>
          <p:nvPr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grpSp>
        <p:nvGrpSpPr>
          <p:cNvPr id="11" name="Ryhmä 10"/>
          <p:cNvGrpSpPr/>
          <p:nvPr/>
        </p:nvGrpSpPr>
        <p:grpSpPr>
          <a:xfrm>
            <a:off x="338633" y="0"/>
            <a:ext cx="8805367" cy="2105025"/>
            <a:chOff x="338633" y="11857"/>
            <a:chExt cx="8805367" cy="2105025"/>
          </a:xfrm>
        </p:grpSpPr>
        <p:pic>
          <p:nvPicPr>
            <p:cNvPr id="12" name="Picture 5"/>
            <p:cNvPicPr>
              <a:picLocks noChangeAspect="1" noChangeArrowheads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42689" y="11857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Kuva 12" descr="Z:\AIKATAULUT\Asiakrjamallit\SHP Office 2010\Kuvat\KYS logo P.JPG"/>
            <p:cNvPicPr/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33" y="344513"/>
              <a:ext cx="720080" cy="10801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47664" y="205979"/>
            <a:ext cx="713913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200151"/>
            <a:ext cx="713913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0D39F0-E24C-41A8-9D7D-924F128B3E87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360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3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grpSp>
        <p:nvGrpSpPr>
          <p:cNvPr id="11" name="Ryhmä 10"/>
          <p:cNvGrpSpPr/>
          <p:nvPr/>
        </p:nvGrpSpPr>
        <p:grpSpPr>
          <a:xfrm>
            <a:off x="338633" y="0"/>
            <a:ext cx="8805367" cy="2105025"/>
            <a:chOff x="338633" y="11857"/>
            <a:chExt cx="8805367" cy="2105025"/>
          </a:xfrm>
        </p:grpSpPr>
        <p:pic>
          <p:nvPicPr>
            <p:cNvPr id="12" name="Picture 5"/>
            <p:cNvPicPr>
              <a:picLocks noChangeAspect="1" noChangeArrowheads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42689" y="11857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Kuva 12" descr="Z:\AIKATAULUT\Asiakrjamallit\SHP Office 2010\Kuvat\KYS logo P.JPG"/>
            <p:cNvPicPr/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33" y="344513"/>
              <a:ext cx="720080" cy="10801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47664" y="205979"/>
            <a:ext cx="713913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200151"/>
            <a:ext cx="713913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40082C-3B4D-41B3-B20A-D66D0426D8DE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99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4718101"/>
            <a:ext cx="9144000" cy="425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grpSp>
        <p:nvGrpSpPr>
          <p:cNvPr id="7" name="Ryhmä 6"/>
          <p:cNvGrpSpPr/>
          <p:nvPr/>
        </p:nvGrpSpPr>
        <p:grpSpPr>
          <a:xfrm>
            <a:off x="338633" y="0"/>
            <a:ext cx="8805367" cy="2105025"/>
            <a:chOff x="338633" y="0"/>
            <a:chExt cx="8805367" cy="2105025"/>
          </a:xfrm>
        </p:grpSpPr>
        <p:pic>
          <p:nvPicPr>
            <p:cNvPr id="12" name="Picture 5"/>
            <p:cNvPicPr>
              <a:picLocks noChangeAspect="1" noChangeArrowheads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42689" y="0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Kuva 12" descr="Z:\AIKATAULUT\Asiakrjamallit\SHP Office 2010\Kuvat\KYS logo P.JPG"/>
            <p:cNvPicPr/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8633" y="332656"/>
              <a:ext cx="720080" cy="8430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47664" y="205979"/>
            <a:ext cx="713913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200151"/>
            <a:ext cx="713913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C54AFEE-BCF5-46B9-ADD0-8F43F36A9C94}" type="datetime1">
              <a:rPr lang="fi-FI" smtClean="0"/>
              <a:t>11.1.2019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2843808" y="4718101"/>
            <a:ext cx="3384376" cy="373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noProof="0" dirty="0">
                <a:solidFill>
                  <a:schemeClr val="bg1"/>
                </a:solidFill>
              </a:rPr>
              <a:t>Kuopio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202831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Haipro</a:t>
            </a:r>
            <a:r>
              <a:rPr lang="fi-FI" dirty="0" smtClean="0"/>
              <a:t> ilmoitukset KYS päivystyspoliklinikka ja seurantayksikkö 2018 (2017)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67DA-C8F1-4087-822A-9EEEE256C8EF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39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2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67286"/>
            <a:ext cx="7596335" cy="46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1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3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-27630"/>
            <a:ext cx="6624736" cy="468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9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4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84648"/>
            <a:ext cx="7344816" cy="457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5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0"/>
            <a:ext cx="7632848" cy="46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0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6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-15490"/>
            <a:ext cx="7488832" cy="47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7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0163"/>
            <a:ext cx="7704856" cy="473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8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7548"/>
            <a:ext cx="7668344" cy="465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4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77BF-85E0-47D0-8065-331BB8534CF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9</a:t>
            </a:fld>
            <a:endParaRPr lang="fi-FI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0"/>
            <a:ext cx="7416824" cy="473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61710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_2016_laajakuva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malli_2016_laajakuva" id="{FA424F72-F80E-4125-8334-3B039A23BE40}" vid="{432FE5B7-5554-4AD6-8936-01AEDB6A160D}"/>
    </a:ext>
  </a:extLst>
</a:theme>
</file>

<file path=ppt/theme/theme2.xml><?xml version="1.0" encoding="utf-8"?>
<a:theme xmlns:a="http://schemas.openxmlformats.org/drawingml/2006/main" name="KYS Esitysmalli laajakuva 2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malli_2016_laajakuva" id="{FA424F72-F80E-4125-8334-3B039A23BE40}" vid="{1A1502D7-511F-427F-B3D4-F7320239F4CE}"/>
    </a:ext>
  </a:extLst>
</a:theme>
</file>

<file path=ppt/theme/theme3.xml><?xml version="1.0" encoding="utf-8"?>
<a:theme xmlns:a="http://schemas.openxmlformats.org/drawingml/2006/main" name="KYS Esitysmalli laajakuva 3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malli_2016_laajakuva" id="{FA424F72-F80E-4125-8334-3B039A23BE40}" vid="{72FC1B36-F3CD-481A-A8C2-57B8F05E694F}"/>
    </a:ext>
  </a:extLst>
</a:theme>
</file>

<file path=ppt/theme/theme4.xml><?xml version="1.0" encoding="utf-8"?>
<a:theme xmlns:a="http://schemas.openxmlformats.org/drawingml/2006/main" name="KYS Esitysmalli englanti  laajakuva 4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malli_2016_laajakuva" id="{FA424F72-F80E-4125-8334-3B039A23BE40}" vid="{8583C347-04BB-4293-82E0-D7CDB4C71605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Esitysmalli_2016_laajakuva</Template>
  <TotalTime>0</TotalTime>
  <Words>28</Words>
  <Application>Microsoft Office PowerPoint</Application>
  <PresentationFormat>Näytössä katseltava esitys (16:9)</PresentationFormat>
  <Paragraphs>19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Arial</vt:lpstr>
      <vt:lpstr>Calibri</vt:lpstr>
      <vt:lpstr>Wingdings</vt:lpstr>
      <vt:lpstr>Esitysmalli_2016_laajakuva</vt:lpstr>
      <vt:lpstr>KYS Esitysmalli laajakuva 2</vt:lpstr>
      <vt:lpstr>KYS Esitysmalli laajakuva 3</vt:lpstr>
      <vt:lpstr>KYS Esitysmalli englanti  laajakuva 4</vt:lpstr>
      <vt:lpstr>Haipro ilmoitukset KYS päivystyspoliklinikka ja seurantayksikkö 2018 (2017)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PowerPoint asitysmalli</dc:description>
  <cp:lastModifiedBy/>
  <cp:revision>1</cp:revision>
  <dcterms:created xsi:type="dcterms:W3CDTF">2019-01-02T11:38:33Z</dcterms:created>
  <dcterms:modified xsi:type="dcterms:W3CDTF">2019-01-11T06:46:42Z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d360.shp.fi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328984</vt:lpwstr>
  </property>
  <property fmtid="{D5CDD505-2E9C-101B-9397-08002B2CF9AE}" pid="7" name="VerID">
    <vt:lpwstr>0</vt:lpwstr>
  </property>
  <property fmtid="{D5CDD505-2E9C-101B-9397-08002B2CF9AE}" pid="8" name="FilePath">
    <vt:lpwstr>\\Z10099\D360_Work_tuotanto\work\shp\kuittinena</vt:lpwstr>
  </property>
  <property fmtid="{D5CDD505-2E9C-101B-9397-08002B2CF9AE}" pid="9" name="FileName">
    <vt:lpwstr>324-2017-18 Liite 1. Haipro ilmoitukset KYS päivystyspoliklinikka ja seurantayksikkö 2018 (2 328984_279511_0.PPTX</vt:lpwstr>
  </property>
  <property fmtid="{D5CDD505-2E9C-101B-9397-08002B2CF9AE}" pid="10" name="FullFileName">
    <vt:lpwstr>\\Z10099\D360_Work_tuotanto\work\shp\kuittinena\324-2017-18 Liite 1. Haipro ilmoitukset KYS päivystyspoliklinikka ja seurantayksikkö 2018 (2 328984_279511_0.PPTX</vt:lpwstr>
  </property>
</Properties>
</file>